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8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77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B166E"/>
    <a:srgbClr val="692AA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0742" autoAdjust="0"/>
    <p:restoredTop sz="94660"/>
  </p:normalViewPr>
  <p:slideViewPr>
    <p:cSldViewPr>
      <p:cViewPr>
        <p:scale>
          <a:sx n="67" d="100"/>
          <a:sy n="67" d="100"/>
        </p:scale>
        <p:origin x="72" y="-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microsoft.com/office/2015/10/relationships/revisionInfo" Target="revisionInfo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05" name="Picture 33">
            <a:extLst>
              <a:ext uri="{FF2B5EF4-FFF2-40B4-BE49-F238E27FC236}">
                <a16:creationId xmlns:a16="http://schemas.microsoft.com/office/drawing/2014/main" id="{1F4822F0-2C1E-4E0D-8007-EC335C8148A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73200" y="0"/>
            <a:ext cx="7670800" cy="50673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102" name="Rectangle 30">
            <a:extLst>
              <a:ext uri="{FF2B5EF4-FFF2-40B4-BE49-F238E27FC236}">
                <a16:creationId xmlns:a16="http://schemas.microsoft.com/office/drawing/2014/main" id="{0D59EE7D-E6A4-4452-8B52-EAF86B0D2888}"/>
              </a:ext>
            </a:extLst>
          </p:cNvPr>
          <p:cNvSpPr>
            <a:spLocks noChangeArrowheads="1"/>
          </p:cNvSpPr>
          <p:nvPr/>
        </p:nvSpPr>
        <p:spPr bwMode="gray">
          <a:xfrm>
            <a:off x="1476375" y="4724400"/>
            <a:ext cx="7667625" cy="72072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3" name="Rectangle 31">
            <a:extLst>
              <a:ext uri="{FF2B5EF4-FFF2-40B4-BE49-F238E27FC236}">
                <a16:creationId xmlns:a16="http://schemas.microsoft.com/office/drawing/2014/main" id="{07BB03D4-407D-4845-8482-9D504B41A379}"/>
              </a:ext>
            </a:extLst>
          </p:cNvPr>
          <p:cNvSpPr>
            <a:spLocks noChangeArrowheads="1"/>
          </p:cNvSpPr>
          <p:nvPr/>
        </p:nvSpPr>
        <p:spPr bwMode="gray">
          <a:xfrm>
            <a:off x="1158875" y="5446713"/>
            <a:ext cx="322263" cy="322262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104" name="Rectangle 32">
            <a:extLst>
              <a:ext uri="{FF2B5EF4-FFF2-40B4-BE49-F238E27FC236}">
                <a16:creationId xmlns:a16="http://schemas.microsoft.com/office/drawing/2014/main" id="{4B70AA7D-2833-416D-AE49-C398CDE927CC}"/>
              </a:ext>
            </a:extLst>
          </p:cNvPr>
          <p:cNvSpPr>
            <a:spLocks noChangeArrowheads="1"/>
          </p:cNvSpPr>
          <p:nvPr/>
        </p:nvSpPr>
        <p:spPr bwMode="gray">
          <a:xfrm>
            <a:off x="0" y="5764213"/>
            <a:ext cx="1157288" cy="1101725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4" name="Rectangle 2">
            <a:extLst>
              <a:ext uri="{FF2B5EF4-FFF2-40B4-BE49-F238E27FC236}">
                <a16:creationId xmlns:a16="http://schemas.microsoft.com/office/drawing/2014/main" id="{4CF651C6-E248-4F32-8E9C-4D661B838C24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1560513" y="4724400"/>
            <a:ext cx="7431087" cy="685800"/>
          </a:xfr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53882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3600" b="0"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076" name="Rectangle 4">
            <a:extLst>
              <a:ext uri="{FF2B5EF4-FFF2-40B4-BE49-F238E27FC236}">
                <a16:creationId xmlns:a16="http://schemas.microsoft.com/office/drawing/2014/main" id="{BD7058A7-5AE3-49D3-A313-735B5CCD7AA1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>
          <a:xfrm>
            <a:off x="1171575" y="6553200"/>
            <a:ext cx="2057400" cy="152400"/>
          </a:xfrm>
        </p:spPr>
        <p:txBody>
          <a:bodyPr/>
          <a:lstStyle>
            <a:lvl1pPr>
              <a:defRPr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3077" name="Rectangle 5">
            <a:extLst>
              <a:ext uri="{FF2B5EF4-FFF2-40B4-BE49-F238E27FC236}">
                <a16:creationId xmlns:a16="http://schemas.microsoft.com/office/drawing/2014/main" id="{CE29E579-5316-4854-A170-99C032B2244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550025"/>
            <a:ext cx="2895600" cy="171450"/>
          </a:xfrm>
        </p:spPr>
        <p:txBody>
          <a:bodyPr/>
          <a:lstStyle>
            <a:lvl1pPr algn="ctr">
              <a:defRPr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3078" name="Rectangle 6">
            <a:extLst>
              <a:ext uri="{FF2B5EF4-FFF2-40B4-BE49-F238E27FC236}">
                <a16:creationId xmlns:a16="http://schemas.microsoft.com/office/drawing/2014/main" id="{5C97B3F2-D7F2-4727-82B8-7EFE923102E7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535738"/>
            <a:ext cx="2133600" cy="185737"/>
          </a:xfrm>
        </p:spPr>
        <p:txBody>
          <a:bodyPr/>
          <a:lstStyle>
            <a:lvl1pPr algn="r">
              <a:defRPr>
                <a:latin typeface="+mn-lt"/>
              </a:defRPr>
            </a:lvl1pPr>
          </a:lstStyle>
          <a:p>
            <a:fld id="{B4F9039B-A8F6-46CA-8865-F5AA8DAAAE89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3075" name="Rectangle 3">
            <a:extLst>
              <a:ext uri="{FF2B5EF4-FFF2-40B4-BE49-F238E27FC236}">
                <a16:creationId xmlns:a16="http://schemas.microsoft.com/office/drawing/2014/main" id="{E96333DD-8981-4851-810F-69B974F58B12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 bwMode="white">
          <a:xfrm>
            <a:off x="1905000" y="5715000"/>
            <a:ext cx="5791200" cy="3810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 sz="2000" b="0">
                <a:solidFill>
                  <a:schemeClr val="tx1"/>
                </a:solidFill>
              </a:defRPr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100" name="Text Box 28">
            <a:extLst>
              <a:ext uri="{FF2B5EF4-FFF2-40B4-BE49-F238E27FC236}">
                <a16:creationId xmlns:a16="http://schemas.microsoft.com/office/drawing/2014/main" id="{A322C487-1BCE-4B89-8600-5375714D42A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200" y="304800"/>
            <a:ext cx="1303338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sz="2800" b="1">
                <a:solidFill>
                  <a:schemeClr val="bg2"/>
                </a:solidFill>
                <a:latin typeface="Verdana" panose="020B0604030504040204" pitchFamily="34" charset="0"/>
              </a:rPr>
              <a:t>LOGO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9236A2-EDBD-4617-802E-77304CD662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03462A-F634-42F7-83E3-0AD8BD64457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FC5BB1-63CA-4C40-AAC3-95E2B2645C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BF24A7-FC07-4D03-9149-F75AF37520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3A1ADBB-B6BB-4B5D-BF33-FFD76F2356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330500-2899-462E-BC54-EBDE65A699A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61936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BB0153-6983-4F56-A684-490A30AC9C5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750050" y="76200"/>
            <a:ext cx="2089150" cy="626268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39E7745-A12B-4769-A630-B992257219A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482600" y="76200"/>
            <a:ext cx="6115050" cy="626268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EBD13C-632F-474A-A68A-2844384409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2AC5D6-AF35-49F1-88EB-AC42C7BD53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86D60A-BAD2-4AC5-B330-F67573DA8F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05C16B-C6BE-4116-AA32-2921592A4D5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455599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56E46B-0C22-4EC1-B9D8-1E04DA6A79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3400" y="76200"/>
            <a:ext cx="8305800" cy="563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>
            <a:extLst>
              <a:ext uri="{FF2B5EF4-FFF2-40B4-BE49-F238E27FC236}">
                <a16:creationId xmlns:a16="http://schemas.microsoft.com/office/drawing/2014/main" id="{B58F974E-D289-4182-A737-5448C3E76090}"/>
              </a:ext>
            </a:extLst>
          </p:cNvPr>
          <p:cNvSpPr>
            <a:spLocks noGrp="1"/>
          </p:cNvSpPr>
          <p:nvPr>
            <p:ph type="tbl" idx="1"/>
          </p:nvPr>
        </p:nvSpPr>
        <p:spPr>
          <a:xfrm>
            <a:off x="482600" y="990600"/>
            <a:ext cx="8356600" cy="5348288"/>
          </a:xfrm>
        </p:spPr>
        <p:txBody>
          <a:bodyPr/>
          <a:lstStyle/>
          <a:p>
            <a:r>
              <a:rPr lang="en-US"/>
              <a:t>Click icon to add table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BBF1576-CF56-4199-BE03-A38D26CFE14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85775" y="6519863"/>
            <a:ext cx="2514600" cy="185737"/>
          </a:xfrm>
        </p:spPr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586394-E981-4FFF-9449-7C5DC7FCC8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5943600" y="6486525"/>
            <a:ext cx="2895600" cy="298450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292CD5-C3C8-4BEC-BFC6-D2C035D3A8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3581400" y="6480175"/>
            <a:ext cx="1828800" cy="312738"/>
          </a:xfrm>
        </p:spPr>
        <p:txBody>
          <a:bodyPr/>
          <a:lstStyle>
            <a:lvl1pPr>
              <a:defRPr/>
            </a:lvl1pPr>
          </a:lstStyle>
          <a:p>
            <a:fld id="{4C3BD1F7-BCA7-4689-A073-C2EECCC22FF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337740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69144C-2E61-4BD6-B6AE-89B77263DB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3FA946B-7F5A-40C1-9906-F7EC22646F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4FF3EE-0F83-4BC2-9EE6-91CA795142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5545FA-3526-4E1F-8234-79AC054374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B15426-377E-4C8B-9725-2CCBFBA2CC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450538-5360-44D8-9213-8664BD0201F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578734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CEE04-A7DB-4F05-88EE-E6F2C24632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B1C8255-B95F-483D-A87F-8F46678CC6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482B0A-379E-4875-B6EC-3D25C6061F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1962C6-CA42-4B84-A64F-8DAD229610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CC613B-64C5-4E42-96AF-128566CF01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08DED-0AC3-4FF3-9661-6CCEC070DFC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073057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AE2949-3058-46BB-9405-5AD8AA3338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A25A44-D3E1-48DE-9943-EF74D473CFC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82600" y="990600"/>
            <a:ext cx="4102100" cy="53482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6079F91-947C-49CE-A52E-585F9B5098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7100" y="990600"/>
            <a:ext cx="4102100" cy="53482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99C2AC8-05F9-4314-91E5-090D01A0A4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F869995-614D-4BE7-9B71-70754C9F3F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04AC13D-AAAF-4CC9-913D-491CFD8A37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EE6AC17-7E10-43B8-BC1E-A41B840EC94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05297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DBFA41-904A-4459-9759-C89AABFB3B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4FE63F-3EE0-44CA-9837-BFC3A07B20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680B528-9394-48DF-838B-6C53BCB56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9F1B511-992E-4629-9137-A08CF3C1415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B7432C0-1889-4F8C-9E6B-41F3B7BE827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0BE4B24-F4E2-4093-AF76-14E08D56AD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E422F60-9C95-48C5-8D5F-FF6B0381D1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DB87AC5-09C2-495C-A30D-C127B9D8BA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55C71FA-66D3-4010-A5AD-C792DFE650E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844720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27D32A-5AEE-4763-9D70-A97D55B67A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5975BD4-61E8-4E13-977C-B51F96374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FC2B06F-13C5-4BF8-98D1-083A0F0A51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42A6231-1A60-47BC-996B-C6DCF460C7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A6380D-92C0-4683-930F-C0750524E82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284078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BC328A3-E59D-4382-A120-592ED40B49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5CD654B-A940-4068-B781-3C95798FF0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B5FA70E-233F-48C0-9992-7B77F187F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570167-1F16-4FF4-8317-90F70A42578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004207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CC019C-F5FA-4202-B1EB-59A8162218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EB0BBF7-B4B0-4BF1-B40B-943854F3DB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BE6AD29-3982-4927-BA2F-281DFB2A997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3470EC-EEAE-4D0D-B012-ED538535A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60A1397-673E-4EEF-AC83-047BAC3E77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4FA6B7-75E6-44CC-BC11-3B7967A473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8483E44-8CB3-4A16-B9FF-68008075457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942917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23272C-3F07-4F90-8D33-4AD5438235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03FA5F0-7CE7-4848-8C02-755D87109B8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5877CC7-6AD2-4D02-823F-6CD1D6F7FC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29EBB9A-7EE3-4FE3-81C3-C44E0E307D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A896330-7CEC-4F6A-9489-5A4DE35A2A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9EEEE1D-4020-4B6F-8C19-09CA66EF3F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E11DD4-58E1-4D26-807B-DAE8B3DC990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08968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oleObject" Target="../embeddings/oleObject1.bin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vmlDrawing" Target="../drawings/vmlDrawing1.v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58" name="Object 34">
            <a:extLst>
              <a:ext uri="{FF2B5EF4-FFF2-40B4-BE49-F238E27FC236}">
                <a16:creationId xmlns:a16="http://schemas.microsoft.com/office/drawing/2014/main" id="{D8188E9B-A400-4A6D-A24A-518AFBA03464}"/>
              </a:ext>
            </a:extLst>
          </p:cNvPr>
          <p:cNvGraphicFramePr>
            <a:graphicFrameLocks noChangeAspect="1"/>
          </p:cNvGraphicFramePr>
          <p:nvPr/>
        </p:nvGraphicFramePr>
        <p:xfrm>
          <a:off x="501650" y="0"/>
          <a:ext cx="8642350" cy="6635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61" name="Image" r:id="rId15" imgW="7606349" imgH="926657" progId="Photoshop.Image.6">
                  <p:embed/>
                </p:oleObj>
              </mc:Choice>
              <mc:Fallback>
                <p:oleObj name="Image" r:id="rId15" imgW="7606349" imgH="926657" progId="Photoshop.Image.6">
                  <p:embed/>
                  <p:pic>
                    <p:nvPicPr>
                      <p:cNvPr id="0" name="Object 3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01650" y="0"/>
                        <a:ext cx="8642350" cy="66357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59" name="Rectangle 35">
            <a:extLst>
              <a:ext uri="{FF2B5EF4-FFF2-40B4-BE49-F238E27FC236}">
                <a16:creationId xmlns:a16="http://schemas.microsoft.com/office/drawing/2014/main" id="{01492150-D66A-4089-8889-45369D3E284D}"/>
              </a:ext>
            </a:extLst>
          </p:cNvPr>
          <p:cNvSpPr>
            <a:spLocks noChangeArrowheads="1"/>
          </p:cNvSpPr>
          <p:nvPr/>
        </p:nvSpPr>
        <p:spPr bwMode="gray">
          <a:xfrm>
            <a:off x="0" y="839788"/>
            <a:ext cx="317500" cy="6027737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60" name="Rectangle 36">
            <a:extLst>
              <a:ext uri="{FF2B5EF4-FFF2-40B4-BE49-F238E27FC236}">
                <a16:creationId xmlns:a16="http://schemas.microsoft.com/office/drawing/2014/main" id="{CEB3BFE0-D823-47A2-8BF5-411A2C525E25}"/>
              </a:ext>
            </a:extLst>
          </p:cNvPr>
          <p:cNvSpPr>
            <a:spLocks noChangeArrowheads="1"/>
          </p:cNvSpPr>
          <p:nvPr/>
        </p:nvSpPr>
        <p:spPr bwMode="gray">
          <a:xfrm>
            <a:off x="317500" y="658813"/>
            <a:ext cx="184150" cy="1809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20CEA5FD-6089-4FC6-AE12-714695B5BAD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82600" y="990600"/>
            <a:ext cx="8356600" cy="53482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34FEEEB9-C5D8-4B40-9AE4-2A81E6CA2A85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85775" y="6519863"/>
            <a:ext cx="2514600" cy="18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EA1BC5E8-51DD-4B9E-B7C3-1F50E82484DF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943600" y="6486525"/>
            <a:ext cx="2895600" cy="298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r>
              <a:rPr lang="en-US" altLang="en-US"/>
              <a:t>Company Logo</a:t>
            </a:r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A59BEF8D-6A2F-471D-A0C4-BCB35F20BFFC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3581400" y="6480175"/>
            <a:ext cx="18288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200"/>
            </a:lvl1pPr>
          </a:lstStyle>
          <a:p>
            <a:fld id="{170074B0-9F14-4AEC-ADD6-FE3BF050F59E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1026" name="Rectangle 2">
            <a:extLst>
              <a:ext uri="{FF2B5EF4-FFF2-40B4-BE49-F238E27FC236}">
                <a16:creationId xmlns:a16="http://schemas.microsoft.com/office/drawing/2014/main" id="{4C2E95F7-ADF0-432B-86EA-99CFA686149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white">
          <a:xfrm>
            <a:off x="533400" y="76200"/>
            <a:ext cx="8305800" cy="563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B166E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45791" dir="2021404" algn="ctr" rotWithShape="0">
                    <a:schemeClr val="tx1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sldNum="0" hdr="0" dt="0"/>
  <p:txStyles>
    <p:titleStyle>
      <a:lvl1pPr algn="ctr" rtl="0" eaLnBrk="1" fontAlgn="base" hangingPunct="1">
        <a:spcBef>
          <a:spcPct val="0"/>
        </a:spcBef>
        <a:spcAft>
          <a:spcPct val="0"/>
        </a:spcAft>
        <a:defRPr sz="3200" b="1" kern="1200">
          <a:solidFill>
            <a:schemeClr val="bg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Verdana" panose="020B060403050404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Verdana" panose="020B060403050404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Verdana" panose="020B060403050404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Verdana" panose="020B060403050404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Verdana" panose="020B060403050404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Verdana" panose="020B060403050404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Verdana" panose="020B060403050404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bg1"/>
          </a:solidFill>
          <a:latin typeface="Verdana" panose="020B0604030504040204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Font typeface="Wingdings" panose="05000000000000000000" pitchFamily="2" charset="2"/>
        <a:buChar char="v"/>
        <a:defRPr sz="2800" b="1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Font typeface="Wingdings" panose="05000000000000000000" pitchFamily="2" charset="2"/>
        <a:buChar char="§"/>
        <a:defRPr sz="2400" kern="1200">
          <a:solidFill>
            <a:schemeClr val="tx1"/>
          </a:solidFill>
          <a:latin typeface="Arial" panose="020B0604020202020204" pitchFamily="34" charset="0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200" kern="1200">
          <a:solidFill>
            <a:schemeClr val="tx1"/>
          </a:solidFill>
          <a:latin typeface="Arial" panose="020B0604020202020204" pitchFamily="34" charset="0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Arial" panose="020B0604020202020204" pitchFamily="34" charset="0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Arial" panose="020B0604020202020204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>
            <a:extLst>
              <a:ext uri="{FF2B5EF4-FFF2-40B4-BE49-F238E27FC236}">
                <a16:creationId xmlns:a16="http://schemas.microsoft.com/office/drawing/2014/main" id="{27D5C9D8-D708-4736-ACD7-74ED8DD6F413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1560513" y="4854575"/>
            <a:ext cx="7431087" cy="479425"/>
          </a:xfrm>
        </p:spPr>
        <p:txBody>
          <a:bodyPr/>
          <a:lstStyle/>
          <a:p>
            <a:r>
              <a:rPr lang="en-US" altLang="en-US"/>
              <a:t>PowerPoint Template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30B7163-1E3B-4BC9-98E6-A8DE7372D71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Footer Placeholder 4">
            <a:extLst>
              <a:ext uri="{FF2B5EF4-FFF2-40B4-BE49-F238E27FC236}">
                <a16:creationId xmlns:a16="http://schemas.microsoft.com/office/drawing/2014/main" id="{123F969C-A21A-4D03-ABCA-19A9779F2F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69637" name="Rectangle 5">
            <a:extLst>
              <a:ext uri="{FF2B5EF4-FFF2-40B4-BE49-F238E27FC236}">
                <a16:creationId xmlns:a16="http://schemas.microsoft.com/office/drawing/2014/main" id="{F5B37E15-C420-4571-9B74-432100CE425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/>
              <a:t>Diagram</a:t>
            </a:r>
            <a:endParaRPr lang="en-US" altLang="en-US" sz="2000"/>
          </a:p>
        </p:txBody>
      </p:sp>
      <p:grpSp>
        <p:nvGrpSpPr>
          <p:cNvPr id="69673" name="Group 41">
            <a:extLst>
              <a:ext uri="{FF2B5EF4-FFF2-40B4-BE49-F238E27FC236}">
                <a16:creationId xmlns:a16="http://schemas.microsoft.com/office/drawing/2014/main" id="{A6711517-6E3F-4C64-AC6D-3C5198D1F553}"/>
              </a:ext>
            </a:extLst>
          </p:cNvPr>
          <p:cNvGrpSpPr>
            <a:grpSpLocks/>
          </p:cNvGrpSpPr>
          <p:nvPr/>
        </p:nvGrpSpPr>
        <p:grpSpPr bwMode="auto">
          <a:xfrm>
            <a:off x="1219200" y="1828800"/>
            <a:ext cx="6781800" cy="4114800"/>
            <a:chOff x="768" y="1152"/>
            <a:chExt cx="4272" cy="2592"/>
          </a:xfrm>
        </p:grpSpPr>
        <p:sp>
          <p:nvSpPr>
            <p:cNvPr id="69634" name="AutoShape 2">
              <a:extLst>
                <a:ext uri="{FF2B5EF4-FFF2-40B4-BE49-F238E27FC236}">
                  <a16:creationId xmlns:a16="http://schemas.microsoft.com/office/drawing/2014/main" id="{21B9CB22-FF86-44E9-9B8F-5AF599228CD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5" y="2304"/>
              <a:ext cx="1159" cy="1440"/>
            </a:xfrm>
            <a:prstGeom prst="roundRect">
              <a:avLst>
                <a:gd name="adj" fmla="val 13745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>
                      <a:alpha val="31000"/>
                    </a:srgbClr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eaLnBrk="0" hangingPunct="0"/>
              <a:r>
                <a:rPr lang="en-US" altLang="en-US" sz="1400">
                  <a:latin typeface="Verdana" panose="020B0604030504040204" pitchFamily="34" charset="0"/>
                </a:rPr>
                <a:t>ThemeGallery is a Design Digital Content &amp; Contents mall developed by Guild Design Inc.</a:t>
              </a:r>
            </a:p>
          </p:txBody>
        </p:sp>
        <p:sp>
          <p:nvSpPr>
            <p:cNvPr id="69635" name="AutoShape 3">
              <a:extLst>
                <a:ext uri="{FF2B5EF4-FFF2-40B4-BE49-F238E27FC236}">
                  <a16:creationId xmlns:a16="http://schemas.microsoft.com/office/drawing/2014/main" id="{D956ADB9-01B7-4DDE-8E0A-5DD2282D33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68" y="2304"/>
              <a:ext cx="1152" cy="1440"/>
            </a:xfrm>
            <a:prstGeom prst="roundRect">
              <a:avLst>
                <a:gd name="adj" fmla="val 13745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C0C0C0">
                      <a:alpha val="31000"/>
                    </a:srgbClr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eaLnBrk="0" hangingPunct="0"/>
              <a:r>
                <a:rPr lang="en-US" altLang="en-US" sz="1400">
                  <a:latin typeface="Verdana" panose="020B0604030504040204" pitchFamily="34" charset="0"/>
                </a:rPr>
                <a:t>ThemeGallery is a Design Digital Content &amp; Contents mall developed by Guild Design Inc.</a:t>
              </a:r>
            </a:p>
          </p:txBody>
        </p:sp>
        <p:sp>
          <p:nvSpPr>
            <p:cNvPr id="69636" name="AutoShape 4">
              <a:extLst>
                <a:ext uri="{FF2B5EF4-FFF2-40B4-BE49-F238E27FC236}">
                  <a16:creationId xmlns:a16="http://schemas.microsoft.com/office/drawing/2014/main" id="{1CB60BDC-6FCE-446D-B426-2F8F68D280E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36" y="2304"/>
              <a:ext cx="1104" cy="1440"/>
            </a:xfrm>
            <a:prstGeom prst="roundRect">
              <a:avLst>
                <a:gd name="adj" fmla="val 13745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C0C0C0">
                      <a:alpha val="31000"/>
                    </a:srgbClr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eaLnBrk="0" hangingPunct="0"/>
              <a:r>
                <a:rPr lang="en-US" altLang="en-US" sz="1400">
                  <a:latin typeface="Verdana" panose="020B0604030504040204" pitchFamily="34" charset="0"/>
                </a:rPr>
                <a:t>ThemeGallery is a Design Digital Content &amp; Contents mall developed by Guild Design Inc.</a:t>
              </a:r>
            </a:p>
          </p:txBody>
        </p:sp>
        <p:sp>
          <p:nvSpPr>
            <p:cNvPr id="69638" name="AutoShape 6">
              <a:extLst>
                <a:ext uri="{FF2B5EF4-FFF2-40B4-BE49-F238E27FC236}">
                  <a16:creationId xmlns:a16="http://schemas.microsoft.com/office/drawing/2014/main" id="{CB0C50D9-8CF2-43B2-9491-51CA0C7465EF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1985" y="1545"/>
              <a:ext cx="252" cy="283"/>
            </a:xfrm>
            <a:prstGeom prst="chevron">
              <a:avLst>
                <a:gd name="adj" fmla="val 52514"/>
              </a:avLst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639" name="AutoShape 7">
              <a:extLst>
                <a:ext uri="{FF2B5EF4-FFF2-40B4-BE49-F238E27FC236}">
                  <a16:creationId xmlns:a16="http://schemas.microsoft.com/office/drawing/2014/main" id="{EAFAF192-D646-426C-9850-322B03BBB530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536" y="1545"/>
              <a:ext cx="251" cy="283"/>
            </a:xfrm>
            <a:prstGeom prst="chevron">
              <a:avLst>
                <a:gd name="adj" fmla="val 52514"/>
              </a:avLst>
            </a:prstGeom>
            <a:solidFill>
              <a:schemeClr val="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640" name="Oval 8">
              <a:extLst>
                <a:ext uri="{FF2B5EF4-FFF2-40B4-BE49-F238E27FC236}">
                  <a16:creationId xmlns:a16="http://schemas.microsoft.com/office/drawing/2014/main" id="{F5C2D4B4-F29B-4E0F-AC57-44C71CF54141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919" y="1155"/>
              <a:ext cx="1073" cy="1063"/>
            </a:xfrm>
            <a:prstGeom prst="ellipse">
              <a:avLst/>
            </a:prstGeom>
            <a:gradFill rotWithShape="1">
              <a:gsLst>
                <a:gs pos="0">
                  <a:schemeClr val="hlink">
                    <a:gamma/>
                    <a:tint val="0"/>
                    <a:invGamma/>
                  </a:schemeClr>
                </a:gs>
                <a:gs pos="50000">
                  <a:schemeClr val="hlink"/>
                </a:gs>
                <a:gs pos="100000">
                  <a:schemeClr val="hlink">
                    <a:gamma/>
                    <a:tint val="0"/>
                    <a:invGamma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US"/>
            </a:p>
          </p:txBody>
        </p:sp>
        <p:sp>
          <p:nvSpPr>
            <p:cNvPr id="69641" name="Oval 9">
              <a:extLst>
                <a:ext uri="{FF2B5EF4-FFF2-40B4-BE49-F238E27FC236}">
                  <a16:creationId xmlns:a16="http://schemas.microsoft.com/office/drawing/2014/main" id="{AB9BC634-E44D-4109-BBB0-E3D56A0305E7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919" y="1155"/>
              <a:ext cx="1073" cy="1063"/>
            </a:xfrm>
            <a:prstGeom prst="ellipse">
              <a:avLst/>
            </a:prstGeom>
            <a:gradFill rotWithShape="1">
              <a:gsLst>
                <a:gs pos="0">
                  <a:schemeClr val="hlink">
                    <a:alpha val="32001"/>
                  </a:schemeClr>
                </a:gs>
                <a:gs pos="100000">
                  <a:schemeClr val="hlink">
                    <a:gamma/>
                    <a:shade val="0"/>
                    <a:invGamma/>
                    <a:alpha val="89999"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69642" name="Oval 10">
              <a:extLst>
                <a:ext uri="{FF2B5EF4-FFF2-40B4-BE49-F238E27FC236}">
                  <a16:creationId xmlns:a16="http://schemas.microsoft.com/office/drawing/2014/main" id="{FBA96E69-9608-46E7-9C58-15D572789A54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989" y="1225"/>
              <a:ext cx="933" cy="924"/>
            </a:xfrm>
            <a:prstGeom prst="ellipse">
              <a:avLst/>
            </a:prstGeom>
            <a:gradFill rotWithShape="1">
              <a:gsLst>
                <a:gs pos="0">
                  <a:schemeClr val="hlink">
                    <a:gamma/>
                    <a:shade val="54118"/>
                    <a:invGamma/>
                  </a:schemeClr>
                </a:gs>
                <a:gs pos="50000">
                  <a:schemeClr val="hlink"/>
                </a:gs>
                <a:gs pos="100000">
                  <a:schemeClr val="hlink">
                    <a:gamma/>
                    <a:shade val="54118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69643" name="Oval 11">
              <a:extLst>
                <a:ext uri="{FF2B5EF4-FFF2-40B4-BE49-F238E27FC236}">
                  <a16:creationId xmlns:a16="http://schemas.microsoft.com/office/drawing/2014/main" id="{41FA48F0-C96F-4017-BEA9-08EBAC3DD5DE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4005" y="1230"/>
              <a:ext cx="933" cy="924"/>
            </a:xfrm>
            <a:prstGeom prst="ellipse">
              <a:avLst/>
            </a:prstGeom>
            <a:gradFill rotWithShape="1">
              <a:gsLst>
                <a:gs pos="0">
                  <a:schemeClr val="hlink">
                    <a:gamma/>
                    <a:shade val="63529"/>
                    <a:invGamma/>
                  </a:schemeClr>
                </a:gs>
                <a:gs pos="100000">
                  <a:schemeClr val="hlink">
                    <a:alpha val="0"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69644" name="Oval 12">
              <a:extLst>
                <a:ext uri="{FF2B5EF4-FFF2-40B4-BE49-F238E27FC236}">
                  <a16:creationId xmlns:a16="http://schemas.microsoft.com/office/drawing/2014/main" id="{5DCAC9C4-0D3D-4624-B561-19D393B5AE42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4039" y="1270"/>
              <a:ext cx="841" cy="83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69645" name="Oval 13">
              <a:extLst>
                <a:ext uri="{FF2B5EF4-FFF2-40B4-BE49-F238E27FC236}">
                  <a16:creationId xmlns:a16="http://schemas.microsoft.com/office/drawing/2014/main" id="{0B23C448-FA70-4D15-8BA4-339BDC9F6FEC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816" y="1152"/>
              <a:ext cx="1073" cy="1063"/>
            </a:xfrm>
            <a:prstGeom prst="ellipse">
              <a:avLst/>
            </a:prstGeom>
            <a:gradFill rotWithShape="1">
              <a:gsLst>
                <a:gs pos="0">
                  <a:schemeClr val="folHlink">
                    <a:gamma/>
                    <a:tint val="0"/>
                    <a:invGamma/>
                  </a:schemeClr>
                </a:gs>
                <a:gs pos="50000">
                  <a:schemeClr val="folHlink"/>
                </a:gs>
                <a:gs pos="100000">
                  <a:schemeClr val="folHlink">
                    <a:gamma/>
                    <a:tint val="0"/>
                    <a:invGamma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US"/>
            </a:p>
          </p:txBody>
        </p:sp>
        <p:sp>
          <p:nvSpPr>
            <p:cNvPr id="69646" name="Oval 14">
              <a:extLst>
                <a:ext uri="{FF2B5EF4-FFF2-40B4-BE49-F238E27FC236}">
                  <a16:creationId xmlns:a16="http://schemas.microsoft.com/office/drawing/2014/main" id="{568FE0FC-8C4E-4A0A-A95F-C965ED531C9B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816" y="1152"/>
              <a:ext cx="1073" cy="1063"/>
            </a:xfrm>
            <a:prstGeom prst="ellipse">
              <a:avLst/>
            </a:prstGeom>
            <a:gradFill rotWithShape="1">
              <a:gsLst>
                <a:gs pos="0">
                  <a:schemeClr val="folHlink">
                    <a:alpha val="32001"/>
                  </a:schemeClr>
                </a:gs>
                <a:gs pos="100000">
                  <a:schemeClr val="folHlink">
                    <a:gamma/>
                    <a:shade val="0"/>
                    <a:invGamma/>
                    <a:alpha val="89999"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US"/>
            </a:p>
          </p:txBody>
        </p:sp>
        <p:sp>
          <p:nvSpPr>
            <p:cNvPr id="69647" name="Oval 15">
              <a:extLst>
                <a:ext uri="{FF2B5EF4-FFF2-40B4-BE49-F238E27FC236}">
                  <a16:creationId xmlns:a16="http://schemas.microsoft.com/office/drawing/2014/main" id="{777DD8AE-C11D-47C5-9808-B1E718EDBCF9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886" y="1221"/>
              <a:ext cx="933" cy="924"/>
            </a:xfrm>
            <a:prstGeom prst="ellipse">
              <a:avLst/>
            </a:prstGeom>
            <a:gradFill rotWithShape="1">
              <a:gsLst>
                <a:gs pos="0">
                  <a:schemeClr val="folHlink">
                    <a:gamma/>
                    <a:shade val="54118"/>
                    <a:invGamma/>
                  </a:schemeClr>
                </a:gs>
                <a:gs pos="50000">
                  <a:schemeClr val="folHlink"/>
                </a:gs>
                <a:gs pos="100000">
                  <a:schemeClr val="folHlink">
                    <a:gamma/>
                    <a:shade val="54118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69648" name="Oval 16">
              <a:extLst>
                <a:ext uri="{FF2B5EF4-FFF2-40B4-BE49-F238E27FC236}">
                  <a16:creationId xmlns:a16="http://schemas.microsoft.com/office/drawing/2014/main" id="{7D055071-D765-43F6-98FF-DA7D628006C1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887" y="1223"/>
              <a:ext cx="933" cy="924"/>
            </a:xfrm>
            <a:prstGeom prst="ellipse">
              <a:avLst/>
            </a:prstGeom>
            <a:gradFill rotWithShape="1">
              <a:gsLst>
                <a:gs pos="0">
                  <a:schemeClr val="folHlink">
                    <a:gamma/>
                    <a:shade val="63529"/>
                    <a:invGamma/>
                  </a:schemeClr>
                </a:gs>
                <a:gs pos="100000">
                  <a:schemeClr val="folHlink">
                    <a:alpha val="0"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69649" name="Oval 17">
              <a:extLst>
                <a:ext uri="{FF2B5EF4-FFF2-40B4-BE49-F238E27FC236}">
                  <a16:creationId xmlns:a16="http://schemas.microsoft.com/office/drawing/2014/main" id="{1EDB6A24-F359-4105-A5DB-F0CAC9FA0809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933" y="1268"/>
              <a:ext cx="840" cy="83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grpSp>
          <p:nvGrpSpPr>
            <p:cNvPr id="69650" name="Group 18">
              <a:extLst>
                <a:ext uri="{FF2B5EF4-FFF2-40B4-BE49-F238E27FC236}">
                  <a16:creationId xmlns:a16="http://schemas.microsoft.com/office/drawing/2014/main" id="{E567FB5A-6846-491D-B18A-F1434AD94D9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946" y="1280"/>
              <a:ext cx="813" cy="805"/>
              <a:chOff x="4166" y="1706"/>
              <a:chExt cx="1252" cy="1252"/>
            </a:xfrm>
          </p:grpSpPr>
          <p:sp>
            <p:nvSpPr>
              <p:cNvPr id="69651" name="Oval 19">
                <a:extLst>
                  <a:ext uri="{FF2B5EF4-FFF2-40B4-BE49-F238E27FC236}">
                    <a16:creationId xmlns:a16="http://schemas.microsoft.com/office/drawing/2014/main" id="{D9157227-8E3E-4F5A-B1AD-3363F22B971B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66" y="1706"/>
                <a:ext cx="1252" cy="1252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46275"/>
                      <a:invGamma/>
                    </a:srgbClr>
                  </a:gs>
                  <a:gs pos="100000">
                    <a:srgbClr val="D6E1E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9652" name="Oval 20">
                <a:extLst>
                  <a:ext uri="{FF2B5EF4-FFF2-40B4-BE49-F238E27FC236}">
                    <a16:creationId xmlns:a16="http://schemas.microsoft.com/office/drawing/2014/main" id="{B1B89130-B674-4D40-9F45-435BB0635FC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82" y="1713"/>
                <a:ext cx="1222" cy="122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alpha val="0"/>
                    </a:srgbClr>
                  </a:gs>
                  <a:gs pos="100000">
                    <a:srgbClr val="D6E1E2">
                      <a:gamma/>
                      <a:tint val="34902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9653" name="Oval 21">
                <a:extLst>
                  <a:ext uri="{FF2B5EF4-FFF2-40B4-BE49-F238E27FC236}">
                    <a16:creationId xmlns:a16="http://schemas.microsoft.com/office/drawing/2014/main" id="{B9CFCC51-183C-460C-8B42-AE309DDC2CF4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95" y="1725"/>
                <a:ext cx="1162" cy="114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79216"/>
                      <a:invGamma/>
                    </a:srgbClr>
                  </a:gs>
                  <a:gs pos="100000">
                    <a:srgbClr val="D6E1E2">
                      <a:alpha val="4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9654" name="Oval 22">
                <a:extLst>
                  <a:ext uri="{FF2B5EF4-FFF2-40B4-BE49-F238E27FC236}">
                    <a16:creationId xmlns:a16="http://schemas.microsoft.com/office/drawing/2014/main" id="{1EC6062C-CB27-4ACC-BB6A-59675571DEF0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263" y="1757"/>
                <a:ext cx="1033" cy="926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tint val="0"/>
                      <a:invGamma/>
                    </a:srgbClr>
                  </a:gs>
                  <a:gs pos="100000">
                    <a:srgbClr val="D6E1E2">
                      <a:alpha val="3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</p:grpSp>
        <p:sp>
          <p:nvSpPr>
            <p:cNvPr id="69655" name="Oval 23">
              <a:extLst>
                <a:ext uri="{FF2B5EF4-FFF2-40B4-BE49-F238E27FC236}">
                  <a16:creationId xmlns:a16="http://schemas.microsoft.com/office/drawing/2014/main" id="{E1B24DE4-17AC-416F-96EB-6826FBD7A926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368" y="1155"/>
              <a:ext cx="1073" cy="1063"/>
            </a:xfrm>
            <a:prstGeom prst="ellipse">
              <a:avLst/>
            </a:prstGeom>
            <a:gradFill rotWithShape="1">
              <a:gsLst>
                <a:gs pos="0">
                  <a:schemeClr val="accent1">
                    <a:gamma/>
                    <a:tint val="0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tint val="0"/>
                    <a:invGamma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US"/>
            </a:p>
          </p:txBody>
        </p:sp>
        <p:sp>
          <p:nvSpPr>
            <p:cNvPr id="69656" name="Oval 24">
              <a:extLst>
                <a:ext uri="{FF2B5EF4-FFF2-40B4-BE49-F238E27FC236}">
                  <a16:creationId xmlns:a16="http://schemas.microsoft.com/office/drawing/2014/main" id="{1DF2600E-27D5-40C3-A32F-CB722C112827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368" y="1155"/>
              <a:ext cx="1073" cy="1063"/>
            </a:xfrm>
            <a:prstGeom prst="ellipse">
              <a:avLst/>
            </a:prstGeom>
            <a:gradFill rotWithShape="1">
              <a:gsLst>
                <a:gs pos="0">
                  <a:schemeClr val="accent1">
                    <a:alpha val="32001"/>
                  </a:schemeClr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US"/>
            </a:p>
          </p:txBody>
        </p:sp>
        <p:sp>
          <p:nvSpPr>
            <p:cNvPr id="69657" name="Oval 25">
              <a:extLst>
                <a:ext uri="{FF2B5EF4-FFF2-40B4-BE49-F238E27FC236}">
                  <a16:creationId xmlns:a16="http://schemas.microsoft.com/office/drawing/2014/main" id="{09200EAD-F807-4D97-99B4-318E5F138EFB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438" y="1225"/>
              <a:ext cx="933" cy="924"/>
            </a:xfrm>
            <a:prstGeom prst="ellipse">
              <a:avLst/>
            </a:prstGeom>
            <a:gradFill rotWithShape="1">
              <a:gsLst>
                <a:gs pos="0">
                  <a:schemeClr val="accent1">
                    <a:gamma/>
                    <a:shade val="54118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54118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69658" name="Oval 26">
              <a:extLst>
                <a:ext uri="{FF2B5EF4-FFF2-40B4-BE49-F238E27FC236}">
                  <a16:creationId xmlns:a16="http://schemas.microsoft.com/office/drawing/2014/main" id="{1FB14308-6685-4B61-B80C-219CF4E34158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439" y="1226"/>
              <a:ext cx="933" cy="924"/>
            </a:xfrm>
            <a:prstGeom prst="ellipse">
              <a:avLst/>
            </a:prstGeom>
            <a:gradFill rotWithShape="1">
              <a:gsLst>
                <a:gs pos="0">
                  <a:schemeClr val="accent1">
                    <a:gamma/>
                    <a:shade val="63529"/>
                    <a:invGamma/>
                  </a:schemeClr>
                </a:gs>
                <a:gs pos="100000">
                  <a:schemeClr val="accent1">
                    <a:alpha val="0"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69659" name="Oval 27">
              <a:extLst>
                <a:ext uri="{FF2B5EF4-FFF2-40B4-BE49-F238E27FC236}">
                  <a16:creationId xmlns:a16="http://schemas.microsoft.com/office/drawing/2014/main" id="{DAC5DD98-174F-492F-A2F1-0C285566EDF0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484" y="1270"/>
              <a:ext cx="840" cy="83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grpSp>
          <p:nvGrpSpPr>
            <p:cNvPr id="69660" name="Group 28">
              <a:extLst>
                <a:ext uri="{FF2B5EF4-FFF2-40B4-BE49-F238E27FC236}">
                  <a16:creationId xmlns:a16="http://schemas.microsoft.com/office/drawing/2014/main" id="{FE20B306-AB64-45FE-9239-BFA6394B3CC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98" y="1280"/>
              <a:ext cx="813" cy="805"/>
              <a:chOff x="4166" y="1706"/>
              <a:chExt cx="1252" cy="1252"/>
            </a:xfrm>
          </p:grpSpPr>
          <p:sp>
            <p:nvSpPr>
              <p:cNvPr id="69661" name="Oval 29">
                <a:extLst>
                  <a:ext uri="{FF2B5EF4-FFF2-40B4-BE49-F238E27FC236}">
                    <a16:creationId xmlns:a16="http://schemas.microsoft.com/office/drawing/2014/main" id="{34E9A4D3-5251-47E4-9B6A-710C283892D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66" y="1706"/>
                <a:ext cx="1252" cy="1252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46275"/>
                      <a:invGamma/>
                    </a:srgbClr>
                  </a:gs>
                  <a:gs pos="100000">
                    <a:srgbClr val="D6E1E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9662" name="Oval 30">
                <a:extLst>
                  <a:ext uri="{FF2B5EF4-FFF2-40B4-BE49-F238E27FC236}">
                    <a16:creationId xmlns:a16="http://schemas.microsoft.com/office/drawing/2014/main" id="{F974AAAB-4008-4F86-9E89-2A4F3ADB481B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82" y="1713"/>
                <a:ext cx="1222" cy="122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alpha val="0"/>
                    </a:srgbClr>
                  </a:gs>
                  <a:gs pos="100000">
                    <a:srgbClr val="D6E1E2">
                      <a:gamma/>
                      <a:tint val="34902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9663" name="Oval 31">
                <a:extLst>
                  <a:ext uri="{FF2B5EF4-FFF2-40B4-BE49-F238E27FC236}">
                    <a16:creationId xmlns:a16="http://schemas.microsoft.com/office/drawing/2014/main" id="{B549C796-99AF-4244-BEC1-CF67D077115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95" y="1725"/>
                <a:ext cx="1162" cy="114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79216"/>
                      <a:invGamma/>
                    </a:srgbClr>
                  </a:gs>
                  <a:gs pos="100000">
                    <a:srgbClr val="D6E1E2">
                      <a:alpha val="4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9664" name="Oval 32">
                <a:extLst>
                  <a:ext uri="{FF2B5EF4-FFF2-40B4-BE49-F238E27FC236}">
                    <a16:creationId xmlns:a16="http://schemas.microsoft.com/office/drawing/2014/main" id="{3918B775-616F-4DE0-B47A-67CECDE35416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263" y="1757"/>
                <a:ext cx="1033" cy="926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tint val="0"/>
                      <a:invGamma/>
                    </a:srgbClr>
                  </a:gs>
                  <a:gs pos="100000">
                    <a:srgbClr val="D6E1E2">
                      <a:alpha val="3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</p:grpSp>
        <p:grpSp>
          <p:nvGrpSpPr>
            <p:cNvPr id="69665" name="Group 33">
              <a:extLst>
                <a:ext uri="{FF2B5EF4-FFF2-40B4-BE49-F238E27FC236}">
                  <a16:creationId xmlns:a16="http://schemas.microsoft.com/office/drawing/2014/main" id="{354E6624-97A2-4B9F-8DB5-49DA8488A0C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54" y="1280"/>
              <a:ext cx="814" cy="805"/>
              <a:chOff x="4166" y="1706"/>
              <a:chExt cx="1252" cy="1252"/>
            </a:xfrm>
          </p:grpSpPr>
          <p:sp>
            <p:nvSpPr>
              <p:cNvPr id="69666" name="Oval 34">
                <a:extLst>
                  <a:ext uri="{FF2B5EF4-FFF2-40B4-BE49-F238E27FC236}">
                    <a16:creationId xmlns:a16="http://schemas.microsoft.com/office/drawing/2014/main" id="{EB1E2CD8-668C-4CFA-89F9-8F72467FF010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66" y="1706"/>
                <a:ext cx="1252" cy="1252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46275"/>
                      <a:invGamma/>
                    </a:srgbClr>
                  </a:gs>
                  <a:gs pos="100000">
                    <a:srgbClr val="D6E1E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9667" name="Oval 35">
                <a:extLst>
                  <a:ext uri="{FF2B5EF4-FFF2-40B4-BE49-F238E27FC236}">
                    <a16:creationId xmlns:a16="http://schemas.microsoft.com/office/drawing/2014/main" id="{0F99A1CF-2EC7-4451-BCE9-DBABEA43315A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82" y="1713"/>
                <a:ext cx="1222" cy="122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alpha val="0"/>
                    </a:srgbClr>
                  </a:gs>
                  <a:gs pos="100000">
                    <a:srgbClr val="D6E1E2">
                      <a:gamma/>
                      <a:tint val="34902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9668" name="Oval 36">
                <a:extLst>
                  <a:ext uri="{FF2B5EF4-FFF2-40B4-BE49-F238E27FC236}">
                    <a16:creationId xmlns:a16="http://schemas.microsoft.com/office/drawing/2014/main" id="{D21F4A87-380B-42C6-AA3E-169C19AB36DD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95" y="1725"/>
                <a:ext cx="1162" cy="114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79216"/>
                      <a:invGamma/>
                    </a:srgbClr>
                  </a:gs>
                  <a:gs pos="100000">
                    <a:srgbClr val="D6E1E2">
                      <a:alpha val="4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9669" name="Oval 37">
                <a:extLst>
                  <a:ext uri="{FF2B5EF4-FFF2-40B4-BE49-F238E27FC236}">
                    <a16:creationId xmlns:a16="http://schemas.microsoft.com/office/drawing/2014/main" id="{9C937F5F-1BC1-4E65-BDBC-B97CEF587049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263" y="1757"/>
                <a:ext cx="1033" cy="926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tint val="0"/>
                      <a:invGamma/>
                    </a:srgbClr>
                  </a:gs>
                  <a:gs pos="100000">
                    <a:srgbClr val="D6E1E2">
                      <a:alpha val="3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</p:grpSp>
        <p:sp>
          <p:nvSpPr>
            <p:cNvPr id="69670" name="Text Box 38">
              <a:extLst>
                <a:ext uri="{FF2B5EF4-FFF2-40B4-BE49-F238E27FC236}">
                  <a16:creationId xmlns:a16="http://schemas.microsoft.com/office/drawing/2014/main" id="{1D25C4DD-36E1-4ACC-867F-6A08A95C6370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1111" y="1578"/>
              <a:ext cx="489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>
                  <a:solidFill>
                    <a:srgbClr val="000000"/>
                  </a:solidFill>
                </a:rPr>
                <a:t>Text</a:t>
              </a:r>
            </a:p>
          </p:txBody>
        </p:sp>
        <p:sp>
          <p:nvSpPr>
            <p:cNvPr id="69671" name="Text Box 39">
              <a:extLst>
                <a:ext uri="{FF2B5EF4-FFF2-40B4-BE49-F238E27FC236}">
                  <a16:creationId xmlns:a16="http://schemas.microsoft.com/office/drawing/2014/main" id="{AE6B4E7D-AEFD-4764-9C05-D7DECC8062BB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666" y="1578"/>
              <a:ext cx="489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>
                  <a:solidFill>
                    <a:srgbClr val="000000"/>
                  </a:solidFill>
                </a:rPr>
                <a:t>Text</a:t>
              </a:r>
            </a:p>
          </p:txBody>
        </p:sp>
        <p:sp>
          <p:nvSpPr>
            <p:cNvPr id="69672" name="Text Box 40">
              <a:extLst>
                <a:ext uri="{FF2B5EF4-FFF2-40B4-BE49-F238E27FC236}">
                  <a16:creationId xmlns:a16="http://schemas.microsoft.com/office/drawing/2014/main" id="{7D71AA12-A578-4404-8AB5-108C36E719C0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4220" y="1578"/>
              <a:ext cx="489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>
                  <a:solidFill>
                    <a:srgbClr val="000000"/>
                  </a:solidFill>
                </a:rPr>
                <a:t>Text</a:t>
              </a: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Footer Placeholder 3">
            <a:extLst>
              <a:ext uri="{FF2B5EF4-FFF2-40B4-BE49-F238E27FC236}">
                <a16:creationId xmlns:a16="http://schemas.microsoft.com/office/drawing/2014/main" id="{7E5BAA5D-F34D-4ECD-A311-50089C414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70658" name="Rectangle 2">
            <a:extLst>
              <a:ext uri="{FF2B5EF4-FFF2-40B4-BE49-F238E27FC236}">
                <a16:creationId xmlns:a16="http://schemas.microsoft.com/office/drawing/2014/main" id="{78423D14-A1A2-44E7-A43D-0BD9711A36E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Marketing Diagram</a:t>
            </a:r>
          </a:p>
        </p:txBody>
      </p:sp>
      <p:grpSp>
        <p:nvGrpSpPr>
          <p:cNvPr id="70659" name="Group 3">
            <a:extLst>
              <a:ext uri="{FF2B5EF4-FFF2-40B4-BE49-F238E27FC236}">
                <a16:creationId xmlns:a16="http://schemas.microsoft.com/office/drawing/2014/main" id="{2BEAC81C-64E0-4D1C-9895-B378A480DA11}"/>
              </a:ext>
            </a:extLst>
          </p:cNvPr>
          <p:cNvGrpSpPr>
            <a:grpSpLocks/>
          </p:cNvGrpSpPr>
          <p:nvPr/>
        </p:nvGrpSpPr>
        <p:grpSpPr bwMode="auto">
          <a:xfrm>
            <a:off x="1752600" y="1447800"/>
            <a:ext cx="5181600" cy="4495800"/>
            <a:chOff x="816" y="624"/>
            <a:chExt cx="3984" cy="3646"/>
          </a:xfrm>
        </p:grpSpPr>
        <p:sp>
          <p:nvSpPr>
            <p:cNvPr id="70660" name="Rectangle 4">
              <a:extLst>
                <a:ext uri="{FF2B5EF4-FFF2-40B4-BE49-F238E27FC236}">
                  <a16:creationId xmlns:a16="http://schemas.microsoft.com/office/drawing/2014/main" id="{B1575472-8EB1-4E75-8C37-A2634374BE57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13770025">
              <a:off x="3148" y="2393"/>
              <a:ext cx="695" cy="137"/>
            </a:xfrm>
            <a:prstGeom prst="rect">
              <a:avLst/>
            </a:prstGeom>
            <a:gradFill rotWithShape="1">
              <a:gsLst>
                <a:gs pos="0">
                  <a:schemeClr val="bg2"/>
                </a:gs>
                <a:gs pos="50000">
                  <a:schemeClr val="bg2">
                    <a:gamma/>
                    <a:tint val="51373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661" name="Rectangle 5">
              <a:extLst>
                <a:ext uri="{FF2B5EF4-FFF2-40B4-BE49-F238E27FC236}">
                  <a16:creationId xmlns:a16="http://schemas.microsoft.com/office/drawing/2014/main" id="{09CDC6B6-E61C-48FF-86F9-59DDE1FB5081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-743917">
              <a:off x="1728" y="2064"/>
              <a:ext cx="722" cy="125"/>
            </a:xfrm>
            <a:prstGeom prst="rect">
              <a:avLst/>
            </a:prstGeom>
            <a:gradFill rotWithShape="1">
              <a:gsLst>
                <a:gs pos="0">
                  <a:schemeClr val="bg2"/>
                </a:gs>
                <a:gs pos="50000">
                  <a:schemeClr val="bg2">
                    <a:gamma/>
                    <a:tint val="48627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662" name="Rectangle 6">
              <a:extLst>
                <a:ext uri="{FF2B5EF4-FFF2-40B4-BE49-F238E27FC236}">
                  <a16:creationId xmlns:a16="http://schemas.microsoft.com/office/drawing/2014/main" id="{B224B05F-6496-40DA-96E7-DF3424B69F3E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-3205350">
              <a:off x="3240" y="1272"/>
              <a:ext cx="432" cy="95"/>
            </a:xfrm>
            <a:prstGeom prst="rect">
              <a:avLst/>
            </a:prstGeom>
            <a:gradFill rotWithShape="1">
              <a:gsLst>
                <a:gs pos="0">
                  <a:schemeClr val="bg2"/>
                </a:gs>
                <a:gs pos="50000">
                  <a:schemeClr val="bg2">
                    <a:gamma/>
                    <a:tint val="30196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70663" name="Group 7">
              <a:extLst>
                <a:ext uri="{FF2B5EF4-FFF2-40B4-BE49-F238E27FC236}">
                  <a16:creationId xmlns:a16="http://schemas.microsoft.com/office/drawing/2014/main" id="{23A54F90-5A57-4F4F-AFE3-3A130FC5B99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00" y="1296"/>
              <a:ext cx="1152" cy="1152"/>
              <a:chOff x="2400" y="1488"/>
              <a:chExt cx="1152" cy="1152"/>
            </a:xfrm>
          </p:grpSpPr>
          <p:grpSp>
            <p:nvGrpSpPr>
              <p:cNvPr id="70664" name="Group 8">
                <a:extLst>
                  <a:ext uri="{FF2B5EF4-FFF2-40B4-BE49-F238E27FC236}">
                    <a16:creationId xmlns:a16="http://schemas.microsoft.com/office/drawing/2014/main" id="{78DA9CD0-F36B-479A-87C1-4A0011F3D32B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2400" y="1488"/>
                <a:ext cx="1152" cy="1152"/>
                <a:chOff x="2016" y="1920"/>
                <a:chExt cx="1680" cy="1680"/>
              </a:xfrm>
            </p:grpSpPr>
            <p:sp>
              <p:nvSpPr>
                <p:cNvPr id="70665" name="Oval 9">
                  <a:extLst>
                    <a:ext uri="{FF2B5EF4-FFF2-40B4-BE49-F238E27FC236}">
                      <a16:creationId xmlns:a16="http://schemas.microsoft.com/office/drawing/2014/main" id="{016327B9-D7FE-4CCD-8132-23B675FBFFD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016" y="1920"/>
                  <a:ext cx="1680" cy="1680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folHlink"/>
                    </a:gs>
                    <a:gs pos="100000">
                      <a:schemeClr val="folHlink">
                        <a:gamma/>
                        <a:shade val="24314"/>
                        <a:invGamma/>
                      </a:scheme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70666" name="Freeform 10">
                  <a:extLst>
                    <a:ext uri="{FF2B5EF4-FFF2-40B4-BE49-F238E27FC236}">
                      <a16:creationId xmlns:a16="http://schemas.microsoft.com/office/drawing/2014/main" id="{6EAA828F-F909-4BDD-BAFA-AA4673AE72CF}"/>
                    </a:ext>
                  </a:extLst>
                </p:cNvPr>
                <p:cNvSpPr>
                  <a:spLocks/>
                </p:cNvSpPr>
                <p:nvPr/>
              </p:nvSpPr>
              <p:spPr bwMode="gray">
                <a:xfrm>
                  <a:off x="2208" y="1948"/>
                  <a:ext cx="1296" cy="634"/>
                </a:xfrm>
                <a:custGeom>
                  <a:avLst/>
                  <a:gdLst>
                    <a:gd name="T0" fmla="*/ 1301 w 1321"/>
                    <a:gd name="T1" fmla="*/ 401 h 712"/>
                    <a:gd name="T2" fmla="*/ 1317 w 1321"/>
                    <a:gd name="T3" fmla="*/ 442 h 712"/>
                    <a:gd name="T4" fmla="*/ 1321 w 1321"/>
                    <a:gd name="T5" fmla="*/ 481 h 712"/>
                    <a:gd name="T6" fmla="*/ 1315 w 1321"/>
                    <a:gd name="T7" fmla="*/ 516 h 712"/>
                    <a:gd name="T8" fmla="*/ 1298 w 1321"/>
                    <a:gd name="T9" fmla="*/ 550 h 712"/>
                    <a:gd name="T10" fmla="*/ 1272 w 1321"/>
                    <a:gd name="T11" fmla="*/ 579 h 712"/>
                    <a:gd name="T12" fmla="*/ 1239 w 1321"/>
                    <a:gd name="T13" fmla="*/ 604 h 712"/>
                    <a:gd name="T14" fmla="*/ 1196 w 1321"/>
                    <a:gd name="T15" fmla="*/ 628 h 712"/>
                    <a:gd name="T16" fmla="*/ 1147 w 1321"/>
                    <a:gd name="T17" fmla="*/ 649 h 712"/>
                    <a:gd name="T18" fmla="*/ 1092 w 1321"/>
                    <a:gd name="T19" fmla="*/ 667 h 712"/>
                    <a:gd name="T20" fmla="*/ 1031 w 1321"/>
                    <a:gd name="T21" fmla="*/ 683 h 712"/>
                    <a:gd name="T22" fmla="*/ 967 w 1321"/>
                    <a:gd name="T23" fmla="*/ 694 h 712"/>
                    <a:gd name="T24" fmla="*/ 896 w 1321"/>
                    <a:gd name="T25" fmla="*/ 704 h 712"/>
                    <a:gd name="T26" fmla="*/ 824 w 1321"/>
                    <a:gd name="T27" fmla="*/ 710 h 712"/>
                    <a:gd name="T28" fmla="*/ 795 w 1321"/>
                    <a:gd name="T29" fmla="*/ 712 h 712"/>
                    <a:gd name="T30" fmla="*/ 476 w 1321"/>
                    <a:gd name="T31" fmla="*/ 712 h 712"/>
                    <a:gd name="T32" fmla="*/ 472 w 1321"/>
                    <a:gd name="T33" fmla="*/ 712 h 712"/>
                    <a:gd name="T34" fmla="*/ 409 w 1321"/>
                    <a:gd name="T35" fmla="*/ 708 h 712"/>
                    <a:gd name="T36" fmla="*/ 348 w 1321"/>
                    <a:gd name="T37" fmla="*/ 704 h 712"/>
                    <a:gd name="T38" fmla="*/ 290 w 1321"/>
                    <a:gd name="T39" fmla="*/ 696 h 712"/>
                    <a:gd name="T40" fmla="*/ 235 w 1321"/>
                    <a:gd name="T41" fmla="*/ 689 h 712"/>
                    <a:gd name="T42" fmla="*/ 186 w 1321"/>
                    <a:gd name="T43" fmla="*/ 677 h 712"/>
                    <a:gd name="T44" fmla="*/ 141 w 1321"/>
                    <a:gd name="T45" fmla="*/ 663 h 712"/>
                    <a:gd name="T46" fmla="*/ 102 w 1321"/>
                    <a:gd name="T47" fmla="*/ 648 h 712"/>
                    <a:gd name="T48" fmla="*/ 67 w 1321"/>
                    <a:gd name="T49" fmla="*/ 630 h 712"/>
                    <a:gd name="T50" fmla="*/ 39 w 1321"/>
                    <a:gd name="T51" fmla="*/ 608 h 712"/>
                    <a:gd name="T52" fmla="*/ 18 w 1321"/>
                    <a:gd name="T53" fmla="*/ 583 h 712"/>
                    <a:gd name="T54" fmla="*/ 6 w 1321"/>
                    <a:gd name="T55" fmla="*/ 554 h 712"/>
                    <a:gd name="T56" fmla="*/ 0 w 1321"/>
                    <a:gd name="T57" fmla="*/ 524 h 712"/>
                    <a:gd name="T58" fmla="*/ 0 w 1321"/>
                    <a:gd name="T59" fmla="*/ 520 h 712"/>
                    <a:gd name="T60" fmla="*/ 4 w 1321"/>
                    <a:gd name="T61" fmla="*/ 487 h 712"/>
                    <a:gd name="T62" fmla="*/ 16 w 1321"/>
                    <a:gd name="T63" fmla="*/ 446 h 712"/>
                    <a:gd name="T64" fmla="*/ 51 w 1321"/>
                    <a:gd name="T65" fmla="*/ 370 h 712"/>
                    <a:gd name="T66" fmla="*/ 94 w 1321"/>
                    <a:gd name="T67" fmla="*/ 299 h 712"/>
                    <a:gd name="T68" fmla="*/ 147 w 1321"/>
                    <a:gd name="T69" fmla="*/ 235 h 712"/>
                    <a:gd name="T70" fmla="*/ 204 w 1321"/>
                    <a:gd name="T71" fmla="*/ 176 h 712"/>
                    <a:gd name="T72" fmla="*/ 270 w 1321"/>
                    <a:gd name="T73" fmla="*/ 125 h 712"/>
                    <a:gd name="T74" fmla="*/ 341 w 1321"/>
                    <a:gd name="T75" fmla="*/ 82 h 712"/>
                    <a:gd name="T76" fmla="*/ 415 w 1321"/>
                    <a:gd name="T77" fmla="*/ 47 h 712"/>
                    <a:gd name="T78" fmla="*/ 497 w 1321"/>
                    <a:gd name="T79" fmla="*/ 21 h 712"/>
                    <a:gd name="T80" fmla="*/ 581 w 1321"/>
                    <a:gd name="T81" fmla="*/ 6 h 712"/>
                    <a:gd name="T82" fmla="*/ 667 w 1321"/>
                    <a:gd name="T83" fmla="*/ 0 h 712"/>
                    <a:gd name="T84" fmla="*/ 667 w 1321"/>
                    <a:gd name="T85" fmla="*/ 0 h 712"/>
                    <a:gd name="T86" fmla="*/ 759 w 1321"/>
                    <a:gd name="T87" fmla="*/ 6 h 712"/>
                    <a:gd name="T88" fmla="*/ 847 w 1321"/>
                    <a:gd name="T89" fmla="*/ 23 h 712"/>
                    <a:gd name="T90" fmla="*/ 932 w 1321"/>
                    <a:gd name="T91" fmla="*/ 53 h 712"/>
                    <a:gd name="T92" fmla="*/ 1010 w 1321"/>
                    <a:gd name="T93" fmla="*/ 90 h 712"/>
                    <a:gd name="T94" fmla="*/ 1082 w 1321"/>
                    <a:gd name="T95" fmla="*/ 137 h 712"/>
                    <a:gd name="T96" fmla="*/ 1149 w 1321"/>
                    <a:gd name="T97" fmla="*/ 194 h 712"/>
                    <a:gd name="T98" fmla="*/ 1208 w 1321"/>
                    <a:gd name="T99" fmla="*/ 256 h 712"/>
                    <a:gd name="T100" fmla="*/ 1258 w 1321"/>
                    <a:gd name="T101" fmla="*/ 325 h 712"/>
                    <a:gd name="T102" fmla="*/ 1301 w 1321"/>
                    <a:gd name="T103" fmla="*/ 401 h 712"/>
                    <a:gd name="T104" fmla="*/ 1301 w 1321"/>
                    <a:gd name="T105" fmla="*/ 401 h 7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</a:cxnLst>
                  <a:rect l="0" t="0" r="r" b="b"/>
                  <a:pathLst>
                    <a:path w="1321" h="712">
                      <a:moveTo>
                        <a:pt x="1301" y="401"/>
                      </a:moveTo>
                      <a:lnTo>
                        <a:pt x="1317" y="442"/>
                      </a:lnTo>
                      <a:lnTo>
                        <a:pt x="1321" y="481"/>
                      </a:lnTo>
                      <a:lnTo>
                        <a:pt x="1315" y="516"/>
                      </a:lnTo>
                      <a:lnTo>
                        <a:pt x="1298" y="550"/>
                      </a:lnTo>
                      <a:lnTo>
                        <a:pt x="1272" y="579"/>
                      </a:lnTo>
                      <a:lnTo>
                        <a:pt x="1239" y="604"/>
                      </a:lnTo>
                      <a:lnTo>
                        <a:pt x="1196" y="628"/>
                      </a:lnTo>
                      <a:lnTo>
                        <a:pt x="1147" y="649"/>
                      </a:lnTo>
                      <a:lnTo>
                        <a:pt x="1092" y="667"/>
                      </a:lnTo>
                      <a:lnTo>
                        <a:pt x="1031" y="683"/>
                      </a:lnTo>
                      <a:lnTo>
                        <a:pt x="967" y="694"/>
                      </a:lnTo>
                      <a:lnTo>
                        <a:pt x="896" y="704"/>
                      </a:lnTo>
                      <a:lnTo>
                        <a:pt x="824" y="710"/>
                      </a:lnTo>
                      <a:lnTo>
                        <a:pt x="795" y="712"/>
                      </a:lnTo>
                      <a:lnTo>
                        <a:pt x="476" y="712"/>
                      </a:lnTo>
                      <a:lnTo>
                        <a:pt x="472" y="712"/>
                      </a:lnTo>
                      <a:lnTo>
                        <a:pt x="409" y="708"/>
                      </a:lnTo>
                      <a:lnTo>
                        <a:pt x="348" y="704"/>
                      </a:lnTo>
                      <a:lnTo>
                        <a:pt x="290" y="696"/>
                      </a:lnTo>
                      <a:lnTo>
                        <a:pt x="235" y="689"/>
                      </a:lnTo>
                      <a:lnTo>
                        <a:pt x="186" y="677"/>
                      </a:lnTo>
                      <a:lnTo>
                        <a:pt x="141" y="663"/>
                      </a:lnTo>
                      <a:lnTo>
                        <a:pt x="102" y="648"/>
                      </a:lnTo>
                      <a:lnTo>
                        <a:pt x="67" y="630"/>
                      </a:lnTo>
                      <a:lnTo>
                        <a:pt x="39" y="608"/>
                      </a:lnTo>
                      <a:lnTo>
                        <a:pt x="18" y="583"/>
                      </a:lnTo>
                      <a:lnTo>
                        <a:pt x="6" y="554"/>
                      </a:lnTo>
                      <a:lnTo>
                        <a:pt x="0" y="524"/>
                      </a:lnTo>
                      <a:lnTo>
                        <a:pt x="0" y="520"/>
                      </a:lnTo>
                      <a:lnTo>
                        <a:pt x="4" y="487"/>
                      </a:lnTo>
                      <a:lnTo>
                        <a:pt x="16" y="446"/>
                      </a:lnTo>
                      <a:lnTo>
                        <a:pt x="51" y="370"/>
                      </a:lnTo>
                      <a:lnTo>
                        <a:pt x="94" y="299"/>
                      </a:lnTo>
                      <a:lnTo>
                        <a:pt x="147" y="235"/>
                      </a:lnTo>
                      <a:lnTo>
                        <a:pt x="204" y="176"/>
                      </a:lnTo>
                      <a:lnTo>
                        <a:pt x="270" y="125"/>
                      </a:lnTo>
                      <a:lnTo>
                        <a:pt x="341" y="82"/>
                      </a:lnTo>
                      <a:lnTo>
                        <a:pt x="415" y="47"/>
                      </a:lnTo>
                      <a:lnTo>
                        <a:pt x="497" y="21"/>
                      </a:lnTo>
                      <a:lnTo>
                        <a:pt x="581" y="6"/>
                      </a:lnTo>
                      <a:lnTo>
                        <a:pt x="667" y="0"/>
                      </a:lnTo>
                      <a:lnTo>
                        <a:pt x="667" y="0"/>
                      </a:lnTo>
                      <a:lnTo>
                        <a:pt x="759" y="6"/>
                      </a:lnTo>
                      <a:lnTo>
                        <a:pt x="847" y="23"/>
                      </a:lnTo>
                      <a:lnTo>
                        <a:pt x="932" y="53"/>
                      </a:lnTo>
                      <a:lnTo>
                        <a:pt x="1010" y="90"/>
                      </a:lnTo>
                      <a:lnTo>
                        <a:pt x="1082" y="137"/>
                      </a:lnTo>
                      <a:lnTo>
                        <a:pt x="1149" y="194"/>
                      </a:lnTo>
                      <a:lnTo>
                        <a:pt x="1208" y="256"/>
                      </a:lnTo>
                      <a:lnTo>
                        <a:pt x="1258" y="325"/>
                      </a:lnTo>
                      <a:lnTo>
                        <a:pt x="1301" y="401"/>
                      </a:lnTo>
                      <a:lnTo>
                        <a:pt x="1301" y="401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FFFF"/>
                    </a:gs>
                    <a:gs pos="100000">
                      <a:schemeClr val="folHlink"/>
                    </a:gs>
                  </a:gsLst>
                  <a:lin ang="5400000" scaled="1"/>
                </a:gra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0">
                      <a:solidFill>
                        <a:srgbClr val="BBF6EE"/>
                      </a:solidFill>
                      <a:prstDash val="solid"/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70667" name="Text Box 11">
                <a:extLst>
                  <a:ext uri="{FF2B5EF4-FFF2-40B4-BE49-F238E27FC236}">
                    <a16:creationId xmlns:a16="http://schemas.microsoft.com/office/drawing/2014/main" id="{A5E99F00-B39D-4E5C-9E2D-1D53819AAB0D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2423" y="1989"/>
                <a:ext cx="1079" cy="37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algn="ctr" eaLnBrk="0" hangingPunct="0"/>
                <a:r>
                  <a:rPr lang="en-US" altLang="en-US" sz="2400" b="1">
                    <a:solidFill>
                      <a:srgbClr val="FFFFFF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</a:rPr>
                  <a:t>Concept</a:t>
                </a:r>
              </a:p>
            </p:txBody>
          </p:sp>
        </p:grpSp>
        <p:grpSp>
          <p:nvGrpSpPr>
            <p:cNvPr id="70668" name="Group 12">
              <a:extLst>
                <a:ext uri="{FF2B5EF4-FFF2-40B4-BE49-F238E27FC236}">
                  <a16:creationId xmlns:a16="http://schemas.microsoft.com/office/drawing/2014/main" id="{F9995EB8-5EB1-4155-934D-B5DF377CAA5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357" y="624"/>
              <a:ext cx="761" cy="624"/>
              <a:chOff x="3549" y="960"/>
              <a:chExt cx="761" cy="624"/>
            </a:xfrm>
          </p:grpSpPr>
          <p:grpSp>
            <p:nvGrpSpPr>
              <p:cNvPr id="70669" name="Group 13">
                <a:extLst>
                  <a:ext uri="{FF2B5EF4-FFF2-40B4-BE49-F238E27FC236}">
                    <a16:creationId xmlns:a16="http://schemas.microsoft.com/office/drawing/2014/main" id="{D3D2062C-52C8-42B2-9BE8-5FD95F9E85F8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600" y="960"/>
                <a:ext cx="624" cy="624"/>
                <a:chOff x="2016" y="1920"/>
                <a:chExt cx="1680" cy="1680"/>
              </a:xfrm>
            </p:grpSpPr>
            <p:sp>
              <p:nvSpPr>
                <p:cNvPr id="70670" name="Oval 14">
                  <a:extLst>
                    <a:ext uri="{FF2B5EF4-FFF2-40B4-BE49-F238E27FC236}">
                      <a16:creationId xmlns:a16="http://schemas.microsoft.com/office/drawing/2014/main" id="{9CC80751-A528-4ECA-9E43-A9F481C3376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016" y="1920"/>
                  <a:ext cx="1680" cy="1680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24314"/>
                        <a:invGamma/>
                      </a:scheme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70671" name="Freeform 15">
                  <a:extLst>
                    <a:ext uri="{FF2B5EF4-FFF2-40B4-BE49-F238E27FC236}">
                      <a16:creationId xmlns:a16="http://schemas.microsoft.com/office/drawing/2014/main" id="{E93E3213-34E6-4519-B876-A7A2A5A9F0AE}"/>
                    </a:ext>
                  </a:extLst>
                </p:cNvPr>
                <p:cNvSpPr>
                  <a:spLocks/>
                </p:cNvSpPr>
                <p:nvPr/>
              </p:nvSpPr>
              <p:spPr bwMode="gray">
                <a:xfrm>
                  <a:off x="2208" y="1948"/>
                  <a:ext cx="1296" cy="634"/>
                </a:xfrm>
                <a:custGeom>
                  <a:avLst/>
                  <a:gdLst>
                    <a:gd name="T0" fmla="*/ 1301 w 1321"/>
                    <a:gd name="T1" fmla="*/ 401 h 712"/>
                    <a:gd name="T2" fmla="*/ 1317 w 1321"/>
                    <a:gd name="T3" fmla="*/ 442 h 712"/>
                    <a:gd name="T4" fmla="*/ 1321 w 1321"/>
                    <a:gd name="T5" fmla="*/ 481 h 712"/>
                    <a:gd name="T6" fmla="*/ 1315 w 1321"/>
                    <a:gd name="T7" fmla="*/ 516 h 712"/>
                    <a:gd name="T8" fmla="*/ 1298 w 1321"/>
                    <a:gd name="T9" fmla="*/ 550 h 712"/>
                    <a:gd name="T10" fmla="*/ 1272 w 1321"/>
                    <a:gd name="T11" fmla="*/ 579 h 712"/>
                    <a:gd name="T12" fmla="*/ 1239 w 1321"/>
                    <a:gd name="T13" fmla="*/ 604 h 712"/>
                    <a:gd name="T14" fmla="*/ 1196 w 1321"/>
                    <a:gd name="T15" fmla="*/ 628 h 712"/>
                    <a:gd name="T16" fmla="*/ 1147 w 1321"/>
                    <a:gd name="T17" fmla="*/ 649 h 712"/>
                    <a:gd name="T18" fmla="*/ 1092 w 1321"/>
                    <a:gd name="T19" fmla="*/ 667 h 712"/>
                    <a:gd name="T20" fmla="*/ 1031 w 1321"/>
                    <a:gd name="T21" fmla="*/ 683 h 712"/>
                    <a:gd name="T22" fmla="*/ 967 w 1321"/>
                    <a:gd name="T23" fmla="*/ 694 h 712"/>
                    <a:gd name="T24" fmla="*/ 896 w 1321"/>
                    <a:gd name="T25" fmla="*/ 704 h 712"/>
                    <a:gd name="T26" fmla="*/ 824 w 1321"/>
                    <a:gd name="T27" fmla="*/ 710 h 712"/>
                    <a:gd name="T28" fmla="*/ 795 w 1321"/>
                    <a:gd name="T29" fmla="*/ 712 h 712"/>
                    <a:gd name="T30" fmla="*/ 476 w 1321"/>
                    <a:gd name="T31" fmla="*/ 712 h 712"/>
                    <a:gd name="T32" fmla="*/ 472 w 1321"/>
                    <a:gd name="T33" fmla="*/ 712 h 712"/>
                    <a:gd name="T34" fmla="*/ 409 w 1321"/>
                    <a:gd name="T35" fmla="*/ 708 h 712"/>
                    <a:gd name="T36" fmla="*/ 348 w 1321"/>
                    <a:gd name="T37" fmla="*/ 704 h 712"/>
                    <a:gd name="T38" fmla="*/ 290 w 1321"/>
                    <a:gd name="T39" fmla="*/ 696 h 712"/>
                    <a:gd name="T40" fmla="*/ 235 w 1321"/>
                    <a:gd name="T41" fmla="*/ 689 h 712"/>
                    <a:gd name="T42" fmla="*/ 186 w 1321"/>
                    <a:gd name="T43" fmla="*/ 677 h 712"/>
                    <a:gd name="T44" fmla="*/ 141 w 1321"/>
                    <a:gd name="T45" fmla="*/ 663 h 712"/>
                    <a:gd name="T46" fmla="*/ 102 w 1321"/>
                    <a:gd name="T47" fmla="*/ 648 h 712"/>
                    <a:gd name="T48" fmla="*/ 67 w 1321"/>
                    <a:gd name="T49" fmla="*/ 630 h 712"/>
                    <a:gd name="T50" fmla="*/ 39 w 1321"/>
                    <a:gd name="T51" fmla="*/ 608 h 712"/>
                    <a:gd name="T52" fmla="*/ 18 w 1321"/>
                    <a:gd name="T53" fmla="*/ 583 h 712"/>
                    <a:gd name="T54" fmla="*/ 6 w 1321"/>
                    <a:gd name="T55" fmla="*/ 554 h 712"/>
                    <a:gd name="T56" fmla="*/ 0 w 1321"/>
                    <a:gd name="T57" fmla="*/ 524 h 712"/>
                    <a:gd name="T58" fmla="*/ 0 w 1321"/>
                    <a:gd name="T59" fmla="*/ 520 h 712"/>
                    <a:gd name="T60" fmla="*/ 4 w 1321"/>
                    <a:gd name="T61" fmla="*/ 487 h 712"/>
                    <a:gd name="T62" fmla="*/ 16 w 1321"/>
                    <a:gd name="T63" fmla="*/ 446 h 712"/>
                    <a:gd name="T64" fmla="*/ 51 w 1321"/>
                    <a:gd name="T65" fmla="*/ 370 h 712"/>
                    <a:gd name="T66" fmla="*/ 94 w 1321"/>
                    <a:gd name="T67" fmla="*/ 299 h 712"/>
                    <a:gd name="T68" fmla="*/ 147 w 1321"/>
                    <a:gd name="T69" fmla="*/ 235 h 712"/>
                    <a:gd name="T70" fmla="*/ 204 w 1321"/>
                    <a:gd name="T71" fmla="*/ 176 h 712"/>
                    <a:gd name="T72" fmla="*/ 270 w 1321"/>
                    <a:gd name="T73" fmla="*/ 125 h 712"/>
                    <a:gd name="T74" fmla="*/ 341 w 1321"/>
                    <a:gd name="T75" fmla="*/ 82 h 712"/>
                    <a:gd name="T76" fmla="*/ 415 w 1321"/>
                    <a:gd name="T77" fmla="*/ 47 h 712"/>
                    <a:gd name="T78" fmla="*/ 497 w 1321"/>
                    <a:gd name="T79" fmla="*/ 21 h 712"/>
                    <a:gd name="T80" fmla="*/ 581 w 1321"/>
                    <a:gd name="T81" fmla="*/ 6 h 712"/>
                    <a:gd name="T82" fmla="*/ 667 w 1321"/>
                    <a:gd name="T83" fmla="*/ 0 h 712"/>
                    <a:gd name="T84" fmla="*/ 667 w 1321"/>
                    <a:gd name="T85" fmla="*/ 0 h 712"/>
                    <a:gd name="T86" fmla="*/ 759 w 1321"/>
                    <a:gd name="T87" fmla="*/ 6 h 712"/>
                    <a:gd name="T88" fmla="*/ 847 w 1321"/>
                    <a:gd name="T89" fmla="*/ 23 h 712"/>
                    <a:gd name="T90" fmla="*/ 932 w 1321"/>
                    <a:gd name="T91" fmla="*/ 53 h 712"/>
                    <a:gd name="T92" fmla="*/ 1010 w 1321"/>
                    <a:gd name="T93" fmla="*/ 90 h 712"/>
                    <a:gd name="T94" fmla="*/ 1082 w 1321"/>
                    <a:gd name="T95" fmla="*/ 137 h 712"/>
                    <a:gd name="T96" fmla="*/ 1149 w 1321"/>
                    <a:gd name="T97" fmla="*/ 194 h 712"/>
                    <a:gd name="T98" fmla="*/ 1208 w 1321"/>
                    <a:gd name="T99" fmla="*/ 256 h 712"/>
                    <a:gd name="T100" fmla="*/ 1258 w 1321"/>
                    <a:gd name="T101" fmla="*/ 325 h 712"/>
                    <a:gd name="T102" fmla="*/ 1301 w 1321"/>
                    <a:gd name="T103" fmla="*/ 401 h 712"/>
                    <a:gd name="T104" fmla="*/ 1301 w 1321"/>
                    <a:gd name="T105" fmla="*/ 401 h 7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</a:cxnLst>
                  <a:rect l="0" t="0" r="r" b="b"/>
                  <a:pathLst>
                    <a:path w="1321" h="712">
                      <a:moveTo>
                        <a:pt x="1301" y="401"/>
                      </a:moveTo>
                      <a:lnTo>
                        <a:pt x="1317" y="442"/>
                      </a:lnTo>
                      <a:lnTo>
                        <a:pt x="1321" y="481"/>
                      </a:lnTo>
                      <a:lnTo>
                        <a:pt x="1315" y="516"/>
                      </a:lnTo>
                      <a:lnTo>
                        <a:pt x="1298" y="550"/>
                      </a:lnTo>
                      <a:lnTo>
                        <a:pt x="1272" y="579"/>
                      </a:lnTo>
                      <a:lnTo>
                        <a:pt x="1239" y="604"/>
                      </a:lnTo>
                      <a:lnTo>
                        <a:pt x="1196" y="628"/>
                      </a:lnTo>
                      <a:lnTo>
                        <a:pt x="1147" y="649"/>
                      </a:lnTo>
                      <a:lnTo>
                        <a:pt x="1092" y="667"/>
                      </a:lnTo>
                      <a:lnTo>
                        <a:pt x="1031" y="683"/>
                      </a:lnTo>
                      <a:lnTo>
                        <a:pt x="967" y="694"/>
                      </a:lnTo>
                      <a:lnTo>
                        <a:pt x="896" y="704"/>
                      </a:lnTo>
                      <a:lnTo>
                        <a:pt x="824" y="710"/>
                      </a:lnTo>
                      <a:lnTo>
                        <a:pt x="795" y="712"/>
                      </a:lnTo>
                      <a:lnTo>
                        <a:pt x="476" y="712"/>
                      </a:lnTo>
                      <a:lnTo>
                        <a:pt x="472" y="712"/>
                      </a:lnTo>
                      <a:lnTo>
                        <a:pt x="409" y="708"/>
                      </a:lnTo>
                      <a:lnTo>
                        <a:pt x="348" y="704"/>
                      </a:lnTo>
                      <a:lnTo>
                        <a:pt x="290" y="696"/>
                      </a:lnTo>
                      <a:lnTo>
                        <a:pt x="235" y="689"/>
                      </a:lnTo>
                      <a:lnTo>
                        <a:pt x="186" y="677"/>
                      </a:lnTo>
                      <a:lnTo>
                        <a:pt x="141" y="663"/>
                      </a:lnTo>
                      <a:lnTo>
                        <a:pt x="102" y="648"/>
                      </a:lnTo>
                      <a:lnTo>
                        <a:pt x="67" y="630"/>
                      </a:lnTo>
                      <a:lnTo>
                        <a:pt x="39" y="608"/>
                      </a:lnTo>
                      <a:lnTo>
                        <a:pt x="18" y="583"/>
                      </a:lnTo>
                      <a:lnTo>
                        <a:pt x="6" y="554"/>
                      </a:lnTo>
                      <a:lnTo>
                        <a:pt x="0" y="524"/>
                      </a:lnTo>
                      <a:lnTo>
                        <a:pt x="0" y="520"/>
                      </a:lnTo>
                      <a:lnTo>
                        <a:pt x="4" y="487"/>
                      </a:lnTo>
                      <a:lnTo>
                        <a:pt x="16" y="446"/>
                      </a:lnTo>
                      <a:lnTo>
                        <a:pt x="51" y="370"/>
                      </a:lnTo>
                      <a:lnTo>
                        <a:pt x="94" y="299"/>
                      </a:lnTo>
                      <a:lnTo>
                        <a:pt x="147" y="235"/>
                      </a:lnTo>
                      <a:lnTo>
                        <a:pt x="204" y="176"/>
                      </a:lnTo>
                      <a:lnTo>
                        <a:pt x="270" y="125"/>
                      </a:lnTo>
                      <a:lnTo>
                        <a:pt x="341" y="82"/>
                      </a:lnTo>
                      <a:lnTo>
                        <a:pt x="415" y="47"/>
                      </a:lnTo>
                      <a:lnTo>
                        <a:pt x="497" y="21"/>
                      </a:lnTo>
                      <a:lnTo>
                        <a:pt x="581" y="6"/>
                      </a:lnTo>
                      <a:lnTo>
                        <a:pt x="667" y="0"/>
                      </a:lnTo>
                      <a:lnTo>
                        <a:pt x="667" y="0"/>
                      </a:lnTo>
                      <a:lnTo>
                        <a:pt x="759" y="6"/>
                      </a:lnTo>
                      <a:lnTo>
                        <a:pt x="847" y="23"/>
                      </a:lnTo>
                      <a:lnTo>
                        <a:pt x="932" y="53"/>
                      </a:lnTo>
                      <a:lnTo>
                        <a:pt x="1010" y="90"/>
                      </a:lnTo>
                      <a:lnTo>
                        <a:pt x="1082" y="137"/>
                      </a:lnTo>
                      <a:lnTo>
                        <a:pt x="1149" y="194"/>
                      </a:lnTo>
                      <a:lnTo>
                        <a:pt x="1208" y="256"/>
                      </a:lnTo>
                      <a:lnTo>
                        <a:pt x="1258" y="325"/>
                      </a:lnTo>
                      <a:lnTo>
                        <a:pt x="1301" y="401"/>
                      </a:lnTo>
                      <a:lnTo>
                        <a:pt x="1301" y="401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FFFF"/>
                    </a:gs>
                    <a:gs pos="100000">
                      <a:schemeClr val="accent1"/>
                    </a:gs>
                  </a:gsLst>
                  <a:lin ang="5400000" scaled="1"/>
                </a:gra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0">
                      <a:solidFill>
                        <a:srgbClr val="BBF6EE"/>
                      </a:solidFill>
                      <a:prstDash val="solid"/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70672" name="Text Box 16">
                <a:extLst>
                  <a:ext uri="{FF2B5EF4-FFF2-40B4-BE49-F238E27FC236}">
                    <a16:creationId xmlns:a16="http://schemas.microsoft.com/office/drawing/2014/main" id="{EF558264-85FB-4084-9DC3-F996CBE7DD9A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3549" y="1201"/>
                <a:ext cx="761" cy="24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algn="ctr" eaLnBrk="0" hangingPunct="0"/>
                <a:r>
                  <a:rPr lang="en-US" altLang="en-US" sz="1400" b="1">
                    <a:solidFill>
                      <a:srgbClr val="FFFFFF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Verdana" panose="020B0604030504040204" pitchFamily="34" charset="0"/>
                  </a:rPr>
                  <a:t>Concept</a:t>
                </a:r>
              </a:p>
            </p:txBody>
          </p:sp>
        </p:grpSp>
        <p:grpSp>
          <p:nvGrpSpPr>
            <p:cNvPr id="70673" name="Group 17">
              <a:extLst>
                <a:ext uri="{FF2B5EF4-FFF2-40B4-BE49-F238E27FC236}">
                  <a16:creationId xmlns:a16="http://schemas.microsoft.com/office/drawing/2014/main" id="{75BE2FF5-0963-49B5-A6AC-E86904F0665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16" y="1536"/>
              <a:ext cx="1248" cy="1296"/>
              <a:chOff x="624" y="1584"/>
              <a:chExt cx="1248" cy="1296"/>
            </a:xfrm>
          </p:grpSpPr>
          <p:grpSp>
            <p:nvGrpSpPr>
              <p:cNvPr id="70674" name="Group 18">
                <a:extLst>
                  <a:ext uri="{FF2B5EF4-FFF2-40B4-BE49-F238E27FC236}">
                    <a16:creationId xmlns:a16="http://schemas.microsoft.com/office/drawing/2014/main" id="{D3C5E2CB-2F02-46FE-98C3-2FEA5A80E19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624" y="1584"/>
                <a:ext cx="1248" cy="1296"/>
                <a:chOff x="2016" y="1920"/>
                <a:chExt cx="1680" cy="1680"/>
              </a:xfrm>
            </p:grpSpPr>
            <p:sp>
              <p:nvSpPr>
                <p:cNvPr id="70675" name="Oval 19">
                  <a:extLst>
                    <a:ext uri="{FF2B5EF4-FFF2-40B4-BE49-F238E27FC236}">
                      <a16:creationId xmlns:a16="http://schemas.microsoft.com/office/drawing/2014/main" id="{05472632-484D-4FF9-9B9F-886470F743A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016" y="1920"/>
                  <a:ext cx="1680" cy="1680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accent2"/>
                    </a:gs>
                    <a:gs pos="100000">
                      <a:schemeClr val="accent2">
                        <a:gamma/>
                        <a:shade val="63529"/>
                        <a:invGamma/>
                      </a:scheme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70676" name="Freeform 20">
                  <a:extLst>
                    <a:ext uri="{FF2B5EF4-FFF2-40B4-BE49-F238E27FC236}">
                      <a16:creationId xmlns:a16="http://schemas.microsoft.com/office/drawing/2014/main" id="{05AFAE09-B896-4336-A711-D18E4E06EECF}"/>
                    </a:ext>
                  </a:extLst>
                </p:cNvPr>
                <p:cNvSpPr>
                  <a:spLocks/>
                </p:cNvSpPr>
                <p:nvPr/>
              </p:nvSpPr>
              <p:spPr bwMode="gray">
                <a:xfrm>
                  <a:off x="2208" y="1948"/>
                  <a:ext cx="1296" cy="634"/>
                </a:xfrm>
                <a:custGeom>
                  <a:avLst/>
                  <a:gdLst>
                    <a:gd name="T0" fmla="*/ 1301 w 1321"/>
                    <a:gd name="T1" fmla="*/ 401 h 712"/>
                    <a:gd name="T2" fmla="*/ 1317 w 1321"/>
                    <a:gd name="T3" fmla="*/ 442 h 712"/>
                    <a:gd name="T4" fmla="*/ 1321 w 1321"/>
                    <a:gd name="T5" fmla="*/ 481 h 712"/>
                    <a:gd name="T6" fmla="*/ 1315 w 1321"/>
                    <a:gd name="T7" fmla="*/ 516 h 712"/>
                    <a:gd name="T8" fmla="*/ 1298 w 1321"/>
                    <a:gd name="T9" fmla="*/ 550 h 712"/>
                    <a:gd name="T10" fmla="*/ 1272 w 1321"/>
                    <a:gd name="T11" fmla="*/ 579 h 712"/>
                    <a:gd name="T12" fmla="*/ 1239 w 1321"/>
                    <a:gd name="T13" fmla="*/ 604 h 712"/>
                    <a:gd name="T14" fmla="*/ 1196 w 1321"/>
                    <a:gd name="T15" fmla="*/ 628 h 712"/>
                    <a:gd name="T16" fmla="*/ 1147 w 1321"/>
                    <a:gd name="T17" fmla="*/ 649 h 712"/>
                    <a:gd name="T18" fmla="*/ 1092 w 1321"/>
                    <a:gd name="T19" fmla="*/ 667 h 712"/>
                    <a:gd name="T20" fmla="*/ 1031 w 1321"/>
                    <a:gd name="T21" fmla="*/ 683 h 712"/>
                    <a:gd name="T22" fmla="*/ 967 w 1321"/>
                    <a:gd name="T23" fmla="*/ 694 h 712"/>
                    <a:gd name="T24" fmla="*/ 896 w 1321"/>
                    <a:gd name="T25" fmla="*/ 704 h 712"/>
                    <a:gd name="T26" fmla="*/ 824 w 1321"/>
                    <a:gd name="T27" fmla="*/ 710 h 712"/>
                    <a:gd name="T28" fmla="*/ 795 w 1321"/>
                    <a:gd name="T29" fmla="*/ 712 h 712"/>
                    <a:gd name="T30" fmla="*/ 476 w 1321"/>
                    <a:gd name="T31" fmla="*/ 712 h 712"/>
                    <a:gd name="T32" fmla="*/ 472 w 1321"/>
                    <a:gd name="T33" fmla="*/ 712 h 712"/>
                    <a:gd name="T34" fmla="*/ 409 w 1321"/>
                    <a:gd name="T35" fmla="*/ 708 h 712"/>
                    <a:gd name="T36" fmla="*/ 348 w 1321"/>
                    <a:gd name="T37" fmla="*/ 704 h 712"/>
                    <a:gd name="T38" fmla="*/ 290 w 1321"/>
                    <a:gd name="T39" fmla="*/ 696 h 712"/>
                    <a:gd name="T40" fmla="*/ 235 w 1321"/>
                    <a:gd name="T41" fmla="*/ 689 h 712"/>
                    <a:gd name="T42" fmla="*/ 186 w 1321"/>
                    <a:gd name="T43" fmla="*/ 677 h 712"/>
                    <a:gd name="T44" fmla="*/ 141 w 1321"/>
                    <a:gd name="T45" fmla="*/ 663 h 712"/>
                    <a:gd name="T46" fmla="*/ 102 w 1321"/>
                    <a:gd name="T47" fmla="*/ 648 h 712"/>
                    <a:gd name="T48" fmla="*/ 67 w 1321"/>
                    <a:gd name="T49" fmla="*/ 630 h 712"/>
                    <a:gd name="T50" fmla="*/ 39 w 1321"/>
                    <a:gd name="T51" fmla="*/ 608 h 712"/>
                    <a:gd name="T52" fmla="*/ 18 w 1321"/>
                    <a:gd name="T53" fmla="*/ 583 h 712"/>
                    <a:gd name="T54" fmla="*/ 6 w 1321"/>
                    <a:gd name="T55" fmla="*/ 554 h 712"/>
                    <a:gd name="T56" fmla="*/ 0 w 1321"/>
                    <a:gd name="T57" fmla="*/ 524 h 712"/>
                    <a:gd name="T58" fmla="*/ 0 w 1321"/>
                    <a:gd name="T59" fmla="*/ 520 h 712"/>
                    <a:gd name="T60" fmla="*/ 4 w 1321"/>
                    <a:gd name="T61" fmla="*/ 487 h 712"/>
                    <a:gd name="T62" fmla="*/ 16 w 1321"/>
                    <a:gd name="T63" fmla="*/ 446 h 712"/>
                    <a:gd name="T64" fmla="*/ 51 w 1321"/>
                    <a:gd name="T65" fmla="*/ 370 h 712"/>
                    <a:gd name="T66" fmla="*/ 94 w 1321"/>
                    <a:gd name="T67" fmla="*/ 299 h 712"/>
                    <a:gd name="T68" fmla="*/ 147 w 1321"/>
                    <a:gd name="T69" fmla="*/ 235 h 712"/>
                    <a:gd name="T70" fmla="*/ 204 w 1321"/>
                    <a:gd name="T71" fmla="*/ 176 h 712"/>
                    <a:gd name="T72" fmla="*/ 270 w 1321"/>
                    <a:gd name="T73" fmla="*/ 125 h 712"/>
                    <a:gd name="T74" fmla="*/ 341 w 1321"/>
                    <a:gd name="T75" fmla="*/ 82 h 712"/>
                    <a:gd name="T76" fmla="*/ 415 w 1321"/>
                    <a:gd name="T77" fmla="*/ 47 h 712"/>
                    <a:gd name="T78" fmla="*/ 497 w 1321"/>
                    <a:gd name="T79" fmla="*/ 21 h 712"/>
                    <a:gd name="T80" fmla="*/ 581 w 1321"/>
                    <a:gd name="T81" fmla="*/ 6 h 712"/>
                    <a:gd name="T82" fmla="*/ 667 w 1321"/>
                    <a:gd name="T83" fmla="*/ 0 h 712"/>
                    <a:gd name="T84" fmla="*/ 667 w 1321"/>
                    <a:gd name="T85" fmla="*/ 0 h 712"/>
                    <a:gd name="T86" fmla="*/ 759 w 1321"/>
                    <a:gd name="T87" fmla="*/ 6 h 712"/>
                    <a:gd name="T88" fmla="*/ 847 w 1321"/>
                    <a:gd name="T89" fmla="*/ 23 h 712"/>
                    <a:gd name="T90" fmla="*/ 932 w 1321"/>
                    <a:gd name="T91" fmla="*/ 53 h 712"/>
                    <a:gd name="T92" fmla="*/ 1010 w 1321"/>
                    <a:gd name="T93" fmla="*/ 90 h 712"/>
                    <a:gd name="T94" fmla="*/ 1082 w 1321"/>
                    <a:gd name="T95" fmla="*/ 137 h 712"/>
                    <a:gd name="T96" fmla="*/ 1149 w 1321"/>
                    <a:gd name="T97" fmla="*/ 194 h 712"/>
                    <a:gd name="T98" fmla="*/ 1208 w 1321"/>
                    <a:gd name="T99" fmla="*/ 256 h 712"/>
                    <a:gd name="T100" fmla="*/ 1258 w 1321"/>
                    <a:gd name="T101" fmla="*/ 325 h 712"/>
                    <a:gd name="T102" fmla="*/ 1301 w 1321"/>
                    <a:gd name="T103" fmla="*/ 401 h 712"/>
                    <a:gd name="T104" fmla="*/ 1301 w 1321"/>
                    <a:gd name="T105" fmla="*/ 401 h 7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</a:cxnLst>
                  <a:rect l="0" t="0" r="r" b="b"/>
                  <a:pathLst>
                    <a:path w="1321" h="712">
                      <a:moveTo>
                        <a:pt x="1301" y="401"/>
                      </a:moveTo>
                      <a:lnTo>
                        <a:pt x="1317" y="442"/>
                      </a:lnTo>
                      <a:lnTo>
                        <a:pt x="1321" y="481"/>
                      </a:lnTo>
                      <a:lnTo>
                        <a:pt x="1315" y="516"/>
                      </a:lnTo>
                      <a:lnTo>
                        <a:pt x="1298" y="550"/>
                      </a:lnTo>
                      <a:lnTo>
                        <a:pt x="1272" y="579"/>
                      </a:lnTo>
                      <a:lnTo>
                        <a:pt x="1239" y="604"/>
                      </a:lnTo>
                      <a:lnTo>
                        <a:pt x="1196" y="628"/>
                      </a:lnTo>
                      <a:lnTo>
                        <a:pt x="1147" y="649"/>
                      </a:lnTo>
                      <a:lnTo>
                        <a:pt x="1092" y="667"/>
                      </a:lnTo>
                      <a:lnTo>
                        <a:pt x="1031" y="683"/>
                      </a:lnTo>
                      <a:lnTo>
                        <a:pt x="967" y="694"/>
                      </a:lnTo>
                      <a:lnTo>
                        <a:pt x="896" y="704"/>
                      </a:lnTo>
                      <a:lnTo>
                        <a:pt x="824" y="710"/>
                      </a:lnTo>
                      <a:lnTo>
                        <a:pt x="795" y="712"/>
                      </a:lnTo>
                      <a:lnTo>
                        <a:pt x="476" y="712"/>
                      </a:lnTo>
                      <a:lnTo>
                        <a:pt x="472" y="712"/>
                      </a:lnTo>
                      <a:lnTo>
                        <a:pt x="409" y="708"/>
                      </a:lnTo>
                      <a:lnTo>
                        <a:pt x="348" y="704"/>
                      </a:lnTo>
                      <a:lnTo>
                        <a:pt x="290" y="696"/>
                      </a:lnTo>
                      <a:lnTo>
                        <a:pt x="235" y="689"/>
                      </a:lnTo>
                      <a:lnTo>
                        <a:pt x="186" y="677"/>
                      </a:lnTo>
                      <a:lnTo>
                        <a:pt x="141" y="663"/>
                      </a:lnTo>
                      <a:lnTo>
                        <a:pt x="102" y="648"/>
                      </a:lnTo>
                      <a:lnTo>
                        <a:pt x="67" y="630"/>
                      </a:lnTo>
                      <a:lnTo>
                        <a:pt x="39" y="608"/>
                      </a:lnTo>
                      <a:lnTo>
                        <a:pt x="18" y="583"/>
                      </a:lnTo>
                      <a:lnTo>
                        <a:pt x="6" y="554"/>
                      </a:lnTo>
                      <a:lnTo>
                        <a:pt x="0" y="524"/>
                      </a:lnTo>
                      <a:lnTo>
                        <a:pt x="0" y="520"/>
                      </a:lnTo>
                      <a:lnTo>
                        <a:pt x="4" y="487"/>
                      </a:lnTo>
                      <a:lnTo>
                        <a:pt x="16" y="446"/>
                      </a:lnTo>
                      <a:lnTo>
                        <a:pt x="51" y="370"/>
                      </a:lnTo>
                      <a:lnTo>
                        <a:pt x="94" y="299"/>
                      </a:lnTo>
                      <a:lnTo>
                        <a:pt x="147" y="235"/>
                      </a:lnTo>
                      <a:lnTo>
                        <a:pt x="204" y="176"/>
                      </a:lnTo>
                      <a:lnTo>
                        <a:pt x="270" y="125"/>
                      </a:lnTo>
                      <a:lnTo>
                        <a:pt x="341" y="82"/>
                      </a:lnTo>
                      <a:lnTo>
                        <a:pt x="415" y="47"/>
                      </a:lnTo>
                      <a:lnTo>
                        <a:pt x="497" y="21"/>
                      </a:lnTo>
                      <a:lnTo>
                        <a:pt x="581" y="6"/>
                      </a:lnTo>
                      <a:lnTo>
                        <a:pt x="667" y="0"/>
                      </a:lnTo>
                      <a:lnTo>
                        <a:pt x="667" y="0"/>
                      </a:lnTo>
                      <a:lnTo>
                        <a:pt x="759" y="6"/>
                      </a:lnTo>
                      <a:lnTo>
                        <a:pt x="847" y="23"/>
                      </a:lnTo>
                      <a:lnTo>
                        <a:pt x="932" y="53"/>
                      </a:lnTo>
                      <a:lnTo>
                        <a:pt x="1010" y="90"/>
                      </a:lnTo>
                      <a:lnTo>
                        <a:pt x="1082" y="137"/>
                      </a:lnTo>
                      <a:lnTo>
                        <a:pt x="1149" y="194"/>
                      </a:lnTo>
                      <a:lnTo>
                        <a:pt x="1208" y="256"/>
                      </a:lnTo>
                      <a:lnTo>
                        <a:pt x="1258" y="325"/>
                      </a:lnTo>
                      <a:lnTo>
                        <a:pt x="1301" y="401"/>
                      </a:lnTo>
                      <a:lnTo>
                        <a:pt x="1301" y="401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FFFFFF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0">
                      <a:solidFill>
                        <a:srgbClr val="BBF6EE"/>
                      </a:solidFill>
                      <a:prstDash val="solid"/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70677" name="Text Box 21">
                <a:extLst>
                  <a:ext uri="{FF2B5EF4-FFF2-40B4-BE49-F238E27FC236}">
                    <a16:creationId xmlns:a16="http://schemas.microsoft.com/office/drawing/2014/main" id="{FF3A65E8-75F2-4467-BF39-1E482B3F7232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647" y="2161"/>
                <a:ext cx="1193" cy="42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algn="ctr" eaLnBrk="0" hangingPunct="0"/>
                <a:r>
                  <a:rPr lang="en-US" altLang="en-US" sz="2800" b="1">
                    <a:solidFill>
                      <a:srgbClr val="FFFFFF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</a:rPr>
                  <a:t>concept</a:t>
                </a:r>
              </a:p>
            </p:txBody>
          </p:sp>
        </p:grpSp>
        <p:grpSp>
          <p:nvGrpSpPr>
            <p:cNvPr id="70678" name="Group 22">
              <a:extLst>
                <a:ext uri="{FF2B5EF4-FFF2-40B4-BE49-F238E27FC236}">
                  <a16:creationId xmlns:a16="http://schemas.microsoft.com/office/drawing/2014/main" id="{AB455892-DB24-4027-A262-211AFCB6E18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360" y="2496"/>
              <a:ext cx="1440" cy="1440"/>
              <a:chOff x="3360" y="2688"/>
              <a:chExt cx="1440" cy="1440"/>
            </a:xfrm>
          </p:grpSpPr>
          <p:grpSp>
            <p:nvGrpSpPr>
              <p:cNvPr id="70679" name="Group 23">
                <a:extLst>
                  <a:ext uri="{FF2B5EF4-FFF2-40B4-BE49-F238E27FC236}">
                    <a16:creationId xmlns:a16="http://schemas.microsoft.com/office/drawing/2014/main" id="{3B5AECAD-2886-45B2-AE7A-451B9D17756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360" y="2688"/>
                <a:ext cx="1440" cy="1440"/>
                <a:chOff x="2016" y="1920"/>
                <a:chExt cx="1680" cy="1680"/>
              </a:xfrm>
            </p:grpSpPr>
            <p:sp>
              <p:nvSpPr>
                <p:cNvPr id="70680" name="Oval 24">
                  <a:extLst>
                    <a:ext uri="{FF2B5EF4-FFF2-40B4-BE49-F238E27FC236}">
                      <a16:creationId xmlns:a16="http://schemas.microsoft.com/office/drawing/2014/main" id="{8DCB5B1F-0CA9-4A36-9B32-7B68892FAB1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016" y="1920"/>
                  <a:ext cx="1680" cy="1680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hlink"/>
                    </a:gs>
                    <a:gs pos="100000">
                      <a:schemeClr val="hlink">
                        <a:gamma/>
                        <a:shade val="51373"/>
                        <a:invGamma/>
                      </a:scheme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sy="50000" kx="-2453608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70681" name="Freeform 25">
                  <a:extLst>
                    <a:ext uri="{FF2B5EF4-FFF2-40B4-BE49-F238E27FC236}">
                      <a16:creationId xmlns:a16="http://schemas.microsoft.com/office/drawing/2014/main" id="{A62EADEE-0ECC-4FB9-9347-D088156BE0B1}"/>
                    </a:ext>
                  </a:extLst>
                </p:cNvPr>
                <p:cNvSpPr>
                  <a:spLocks/>
                </p:cNvSpPr>
                <p:nvPr/>
              </p:nvSpPr>
              <p:spPr bwMode="gray">
                <a:xfrm>
                  <a:off x="2208" y="1948"/>
                  <a:ext cx="1296" cy="634"/>
                </a:xfrm>
                <a:custGeom>
                  <a:avLst/>
                  <a:gdLst>
                    <a:gd name="T0" fmla="*/ 1301 w 1321"/>
                    <a:gd name="T1" fmla="*/ 401 h 712"/>
                    <a:gd name="T2" fmla="*/ 1317 w 1321"/>
                    <a:gd name="T3" fmla="*/ 442 h 712"/>
                    <a:gd name="T4" fmla="*/ 1321 w 1321"/>
                    <a:gd name="T5" fmla="*/ 481 h 712"/>
                    <a:gd name="T6" fmla="*/ 1315 w 1321"/>
                    <a:gd name="T7" fmla="*/ 516 h 712"/>
                    <a:gd name="T8" fmla="*/ 1298 w 1321"/>
                    <a:gd name="T9" fmla="*/ 550 h 712"/>
                    <a:gd name="T10" fmla="*/ 1272 w 1321"/>
                    <a:gd name="T11" fmla="*/ 579 h 712"/>
                    <a:gd name="T12" fmla="*/ 1239 w 1321"/>
                    <a:gd name="T13" fmla="*/ 604 h 712"/>
                    <a:gd name="T14" fmla="*/ 1196 w 1321"/>
                    <a:gd name="T15" fmla="*/ 628 h 712"/>
                    <a:gd name="T16" fmla="*/ 1147 w 1321"/>
                    <a:gd name="T17" fmla="*/ 649 h 712"/>
                    <a:gd name="T18" fmla="*/ 1092 w 1321"/>
                    <a:gd name="T19" fmla="*/ 667 h 712"/>
                    <a:gd name="T20" fmla="*/ 1031 w 1321"/>
                    <a:gd name="T21" fmla="*/ 683 h 712"/>
                    <a:gd name="T22" fmla="*/ 967 w 1321"/>
                    <a:gd name="T23" fmla="*/ 694 h 712"/>
                    <a:gd name="T24" fmla="*/ 896 w 1321"/>
                    <a:gd name="T25" fmla="*/ 704 h 712"/>
                    <a:gd name="T26" fmla="*/ 824 w 1321"/>
                    <a:gd name="T27" fmla="*/ 710 h 712"/>
                    <a:gd name="T28" fmla="*/ 795 w 1321"/>
                    <a:gd name="T29" fmla="*/ 712 h 712"/>
                    <a:gd name="T30" fmla="*/ 476 w 1321"/>
                    <a:gd name="T31" fmla="*/ 712 h 712"/>
                    <a:gd name="T32" fmla="*/ 472 w 1321"/>
                    <a:gd name="T33" fmla="*/ 712 h 712"/>
                    <a:gd name="T34" fmla="*/ 409 w 1321"/>
                    <a:gd name="T35" fmla="*/ 708 h 712"/>
                    <a:gd name="T36" fmla="*/ 348 w 1321"/>
                    <a:gd name="T37" fmla="*/ 704 h 712"/>
                    <a:gd name="T38" fmla="*/ 290 w 1321"/>
                    <a:gd name="T39" fmla="*/ 696 h 712"/>
                    <a:gd name="T40" fmla="*/ 235 w 1321"/>
                    <a:gd name="T41" fmla="*/ 689 h 712"/>
                    <a:gd name="T42" fmla="*/ 186 w 1321"/>
                    <a:gd name="T43" fmla="*/ 677 h 712"/>
                    <a:gd name="T44" fmla="*/ 141 w 1321"/>
                    <a:gd name="T45" fmla="*/ 663 h 712"/>
                    <a:gd name="T46" fmla="*/ 102 w 1321"/>
                    <a:gd name="T47" fmla="*/ 648 h 712"/>
                    <a:gd name="T48" fmla="*/ 67 w 1321"/>
                    <a:gd name="T49" fmla="*/ 630 h 712"/>
                    <a:gd name="T50" fmla="*/ 39 w 1321"/>
                    <a:gd name="T51" fmla="*/ 608 h 712"/>
                    <a:gd name="T52" fmla="*/ 18 w 1321"/>
                    <a:gd name="T53" fmla="*/ 583 h 712"/>
                    <a:gd name="T54" fmla="*/ 6 w 1321"/>
                    <a:gd name="T55" fmla="*/ 554 h 712"/>
                    <a:gd name="T56" fmla="*/ 0 w 1321"/>
                    <a:gd name="T57" fmla="*/ 524 h 712"/>
                    <a:gd name="T58" fmla="*/ 0 w 1321"/>
                    <a:gd name="T59" fmla="*/ 520 h 712"/>
                    <a:gd name="T60" fmla="*/ 4 w 1321"/>
                    <a:gd name="T61" fmla="*/ 487 h 712"/>
                    <a:gd name="T62" fmla="*/ 16 w 1321"/>
                    <a:gd name="T63" fmla="*/ 446 h 712"/>
                    <a:gd name="T64" fmla="*/ 51 w 1321"/>
                    <a:gd name="T65" fmla="*/ 370 h 712"/>
                    <a:gd name="T66" fmla="*/ 94 w 1321"/>
                    <a:gd name="T67" fmla="*/ 299 h 712"/>
                    <a:gd name="T68" fmla="*/ 147 w 1321"/>
                    <a:gd name="T69" fmla="*/ 235 h 712"/>
                    <a:gd name="T70" fmla="*/ 204 w 1321"/>
                    <a:gd name="T71" fmla="*/ 176 h 712"/>
                    <a:gd name="T72" fmla="*/ 270 w 1321"/>
                    <a:gd name="T73" fmla="*/ 125 h 712"/>
                    <a:gd name="T74" fmla="*/ 341 w 1321"/>
                    <a:gd name="T75" fmla="*/ 82 h 712"/>
                    <a:gd name="T76" fmla="*/ 415 w 1321"/>
                    <a:gd name="T77" fmla="*/ 47 h 712"/>
                    <a:gd name="T78" fmla="*/ 497 w 1321"/>
                    <a:gd name="T79" fmla="*/ 21 h 712"/>
                    <a:gd name="T80" fmla="*/ 581 w 1321"/>
                    <a:gd name="T81" fmla="*/ 6 h 712"/>
                    <a:gd name="T82" fmla="*/ 667 w 1321"/>
                    <a:gd name="T83" fmla="*/ 0 h 712"/>
                    <a:gd name="T84" fmla="*/ 667 w 1321"/>
                    <a:gd name="T85" fmla="*/ 0 h 712"/>
                    <a:gd name="T86" fmla="*/ 759 w 1321"/>
                    <a:gd name="T87" fmla="*/ 6 h 712"/>
                    <a:gd name="T88" fmla="*/ 847 w 1321"/>
                    <a:gd name="T89" fmla="*/ 23 h 712"/>
                    <a:gd name="T90" fmla="*/ 932 w 1321"/>
                    <a:gd name="T91" fmla="*/ 53 h 712"/>
                    <a:gd name="T92" fmla="*/ 1010 w 1321"/>
                    <a:gd name="T93" fmla="*/ 90 h 712"/>
                    <a:gd name="T94" fmla="*/ 1082 w 1321"/>
                    <a:gd name="T95" fmla="*/ 137 h 712"/>
                    <a:gd name="T96" fmla="*/ 1149 w 1321"/>
                    <a:gd name="T97" fmla="*/ 194 h 712"/>
                    <a:gd name="T98" fmla="*/ 1208 w 1321"/>
                    <a:gd name="T99" fmla="*/ 256 h 712"/>
                    <a:gd name="T100" fmla="*/ 1258 w 1321"/>
                    <a:gd name="T101" fmla="*/ 325 h 712"/>
                    <a:gd name="T102" fmla="*/ 1301 w 1321"/>
                    <a:gd name="T103" fmla="*/ 401 h 712"/>
                    <a:gd name="T104" fmla="*/ 1301 w 1321"/>
                    <a:gd name="T105" fmla="*/ 401 h 7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</a:cxnLst>
                  <a:rect l="0" t="0" r="r" b="b"/>
                  <a:pathLst>
                    <a:path w="1321" h="712">
                      <a:moveTo>
                        <a:pt x="1301" y="401"/>
                      </a:moveTo>
                      <a:lnTo>
                        <a:pt x="1317" y="442"/>
                      </a:lnTo>
                      <a:lnTo>
                        <a:pt x="1321" y="481"/>
                      </a:lnTo>
                      <a:lnTo>
                        <a:pt x="1315" y="516"/>
                      </a:lnTo>
                      <a:lnTo>
                        <a:pt x="1298" y="550"/>
                      </a:lnTo>
                      <a:lnTo>
                        <a:pt x="1272" y="579"/>
                      </a:lnTo>
                      <a:lnTo>
                        <a:pt x="1239" y="604"/>
                      </a:lnTo>
                      <a:lnTo>
                        <a:pt x="1196" y="628"/>
                      </a:lnTo>
                      <a:lnTo>
                        <a:pt x="1147" y="649"/>
                      </a:lnTo>
                      <a:lnTo>
                        <a:pt x="1092" y="667"/>
                      </a:lnTo>
                      <a:lnTo>
                        <a:pt x="1031" y="683"/>
                      </a:lnTo>
                      <a:lnTo>
                        <a:pt x="967" y="694"/>
                      </a:lnTo>
                      <a:lnTo>
                        <a:pt x="896" y="704"/>
                      </a:lnTo>
                      <a:lnTo>
                        <a:pt x="824" y="710"/>
                      </a:lnTo>
                      <a:lnTo>
                        <a:pt x="795" y="712"/>
                      </a:lnTo>
                      <a:lnTo>
                        <a:pt x="476" y="712"/>
                      </a:lnTo>
                      <a:lnTo>
                        <a:pt x="472" y="712"/>
                      </a:lnTo>
                      <a:lnTo>
                        <a:pt x="409" y="708"/>
                      </a:lnTo>
                      <a:lnTo>
                        <a:pt x="348" y="704"/>
                      </a:lnTo>
                      <a:lnTo>
                        <a:pt x="290" y="696"/>
                      </a:lnTo>
                      <a:lnTo>
                        <a:pt x="235" y="689"/>
                      </a:lnTo>
                      <a:lnTo>
                        <a:pt x="186" y="677"/>
                      </a:lnTo>
                      <a:lnTo>
                        <a:pt x="141" y="663"/>
                      </a:lnTo>
                      <a:lnTo>
                        <a:pt x="102" y="648"/>
                      </a:lnTo>
                      <a:lnTo>
                        <a:pt x="67" y="630"/>
                      </a:lnTo>
                      <a:lnTo>
                        <a:pt x="39" y="608"/>
                      </a:lnTo>
                      <a:lnTo>
                        <a:pt x="18" y="583"/>
                      </a:lnTo>
                      <a:lnTo>
                        <a:pt x="6" y="554"/>
                      </a:lnTo>
                      <a:lnTo>
                        <a:pt x="0" y="524"/>
                      </a:lnTo>
                      <a:lnTo>
                        <a:pt x="0" y="520"/>
                      </a:lnTo>
                      <a:lnTo>
                        <a:pt x="4" y="487"/>
                      </a:lnTo>
                      <a:lnTo>
                        <a:pt x="16" y="446"/>
                      </a:lnTo>
                      <a:lnTo>
                        <a:pt x="51" y="370"/>
                      </a:lnTo>
                      <a:lnTo>
                        <a:pt x="94" y="299"/>
                      </a:lnTo>
                      <a:lnTo>
                        <a:pt x="147" y="235"/>
                      </a:lnTo>
                      <a:lnTo>
                        <a:pt x="204" y="176"/>
                      </a:lnTo>
                      <a:lnTo>
                        <a:pt x="270" y="125"/>
                      </a:lnTo>
                      <a:lnTo>
                        <a:pt x="341" y="82"/>
                      </a:lnTo>
                      <a:lnTo>
                        <a:pt x="415" y="47"/>
                      </a:lnTo>
                      <a:lnTo>
                        <a:pt x="497" y="21"/>
                      </a:lnTo>
                      <a:lnTo>
                        <a:pt x="581" y="6"/>
                      </a:lnTo>
                      <a:lnTo>
                        <a:pt x="667" y="0"/>
                      </a:lnTo>
                      <a:lnTo>
                        <a:pt x="667" y="0"/>
                      </a:lnTo>
                      <a:lnTo>
                        <a:pt x="759" y="6"/>
                      </a:lnTo>
                      <a:lnTo>
                        <a:pt x="847" y="23"/>
                      </a:lnTo>
                      <a:lnTo>
                        <a:pt x="932" y="53"/>
                      </a:lnTo>
                      <a:lnTo>
                        <a:pt x="1010" y="90"/>
                      </a:lnTo>
                      <a:lnTo>
                        <a:pt x="1082" y="137"/>
                      </a:lnTo>
                      <a:lnTo>
                        <a:pt x="1149" y="194"/>
                      </a:lnTo>
                      <a:lnTo>
                        <a:pt x="1208" y="256"/>
                      </a:lnTo>
                      <a:lnTo>
                        <a:pt x="1258" y="325"/>
                      </a:lnTo>
                      <a:lnTo>
                        <a:pt x="1301" y="401"/>
                      </a:lnTo>
                      <a:lnTo>
                        <a:pt x="1301" y="401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chemeClr val="hlink">
                        <a:gamma/>
                        <a:tint val="0"/>
                        <a:invGamma/>
                      </a:schemeClr>
                    </a:gs>
                    <a:gs pos="100000">
                      <a:schemeClr val="hlink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0">
                      <a:solidFill>
                        <a:srgbClr val="000000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rgbClr val="808080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70682" name="Text Box 26">
                <a:extLst>
                  <a:ext uri="{FF2B5EF4-FFF2-40B4-BE49-F238E27FC236}">
                    <a16:creationId xmlns:a16="http://schemas.microsoft.com/office/drawing/2014/main" id="{7A215373-FF01-4E73-8608-7B72246FB190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3521" y="3312"/>
                <a:ext cx="1238" cy="42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algn="ctr" eaLnBrk="0" hangingPunct="0"/>
                <a:r>
                  <a:rPr lang="en-US" altLang="en-US" sz="2800" b="1">
                    <a:solidFill>
                      <a:srgbClr val="FFFFFF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</a:rPr>
                  <a:t>Concept</a:t>
                </a:r>
              </a:p>
            </p:txBody>
          </p:sp>
        </p:grpSp>
        <p:sp>
          <p:nvSpPr>
            <p:cNvPr id="70683" name="Oval 27">
              <a:extLst>
                <a:ext uri="{FF2B5EF4-FFF2-40B4-BE49-F238E27FC236}">
                  <a16:creationId xmlns:a16="http://schemas.microsoft.com/office/drawing/2014/main" id="{7525F986-83BA-4601-A260-27AF6729CD22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960" y="2880"/>
              <a:ext cx="1014" cy="334"/>
            </a:xfrm>
            <a:prstGeom prst="ellipse">
              <a:avLst/>
            </a:prstGeom>
            <a:gradFill rotWithShape="1">
              <a:gsLst>
                <a:gs pos="0">
                  <a:srgbClr val="969696"/>
                </a:gs>
                <a:gs pos="100000">
                  <a:schemeClr val="bg1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684" name="Oval 28">
              <a:extLst>
                <a:ext uri="{FF2B5EF4-FFF2-40B4-BE49-F238E27FC236}">
                  <a16:creationId xmlns:a16="http://schemas.microsoft.com/office/drawing/2014/main" id="{B85106FD-73F5-46F0-B034-50D46F3E0D1D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496" y="2450"/>
              <a:ext cx="1015" cy="334"/>
            </a:xfrm>
            <a:prstGeom prst="ellipse">
              <a:avLst/>
            </a:prstGeom>
            <a:gradFill rotWithShape="1">
              <a:gsLst>
                <a:gs pos="0">
                  <a:srgbClr val="969696"/>
                </a:gs>
                <a:gs pos="100000">
                  <a:schemeClr val="bg1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685" name="Oval 29">
              <a:extLst>
                <a:ext uri="{FF2B5EF4-FFF2-40B4-BE49-F238E27FC236}">
                  <a16:creationId xmlns:a16="http://schemas.microsoft.com/office/drawing/2014/main" id="{B358E75C-8593-43FD-A234-A3BF0130F20F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600" y="3936"/>
              <a:ext cx="1014" cy="334"/>
            </a:xfrm>
            <a:prstGeom prst="ellipse">
              <a:avLst/>
            </a:prstGeom>
            <a:gradFill rotWithShape="1">
              <a:gsLst>
                <a:gs pos="0">
                  <a:srgbClr val="969696"/>
                </a:gs>
                <a:gs pos="100000">
                  <a:schemeClr val="bg1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686" name="Oval 30">
              <a:extLst>
                <a:ext uri="{FF2B5EF4-FFF2-40B4-BE49-F238E27FC236}">
                  <a16:creationId xmlns:a16="http://schemas.microsoft.com/office/drawing/2014/main" id="{967753EC-4C98-42E8-8D67-F20677243F1A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504" y="1296"/>
              <a:ext cx="465" cy="167"/>
            </a:xfrm>
            <a:prstGeom prst="ellipse">
              <a:avLst/>
            </a:prstGeom>
            <a:gradFill rotWithShape="1">
              <a:gsLst>
                <a:gs pos="0">
                  <a:srgbClr val="969696"/>
                </a:gs>
                <a:gs pos="100000">
                  <a:schemeClr val="bg1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Footer Placeholder 4">
            <a:extLst>
              <a:ext uri="{FF2B5EF4-FFF2-40B4-BE49-F238E27FC236}">
                <a16:creationId xmlns:a16="http://schemas.microsoft.com/office/drawing/2014/main" id="{C7D66739-A172-4974-A2D2-ACE9C75438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80898" name="Rectangle 2">
            <a:extLst>
              <a:ext uri="{FF2B5EF4-FFF2-40B4-BE49-F238E27FC236}">
                <a16:creationId xmlns:a16="http://schemas.microsoft.com/office/drawing/2014/main" id="{EF6265BA-4081-4FAC-9279-42C1E46A4FD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/>
              <a:t>Diagram</a:t>
            </a:r>
            <a:endParaRPr lang="en-US" altLang="en-US" sz="2000"/>
          </a:p>
        </p:txBody>
      </p:sp>
      <p:grpSp>
        <p:nvGrpSpPr>
          <p:cNvPr id="80929" name="Group 33">
            <a:extLst>
              <a:ext uri="{FF2B5EF4-FFF2-40B4-BE49-F238E27FC236}">
                <a16:creationId xmlns:a16="http://schemas.microsoft.com/office/drawing/2014/main" id="{B7A340BE-7FBD-4830-9E07-C40BA2F599D3}"/>
              </a:ext>
            </a:extLst>
          </p:cNvPr>
          <p:cNvGrpSpPr>
            <a:grpSpLocks/>
          </p:cNvGrpSpPr>
          <p:nvPr/>
        </p:nvGrpSpPr>
        <p:grpSpPr bwMode="auto">
          <a:xfrm>
            <a:off x="749300" y="1828800"/>
            <a:ext cx="7289800" cy="3770313"/>
            <a:chOff x="472" y="1152"/>
            <a:chExt cx="4592" cy="2375"/>
          </a:xfrm>
        </p:grpSpPr>
        <p:sp>
          <p:nvSpPr>
            <p:cNvPr id="80899" name="AutoShape 3">
              <a:extLst>
                <a:ext uri="{FF2B5EF4-FFF2-40B4-BE49-F238E27FC236}">
                  <a16:creationId xmlns:a16="http://schemas.microsoft.com/office/drawing/2014/main" id="{47982AC1-3C1C-44D3-A25B-7D346B4445C7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39573186">
              <a:off x="2875" y="1599"/>
              <a:ext cx="499" cy="182"/>
            </a:xfrm>
            <a:prstGeom prst="rightArrow">
              <a:avLst>
                <a:gd name="adj1" fmla="val 35167"/>
                <a:gd name="adj2" fmla="val 111029"/>
              </a:avLst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00" name="AutoShape 4">
              <a:extLst>
                <a:ext uri="{FF2B5EF4-FFF2-40B4-BE49-F238E27FC236}">
                  <a16:creationId xmlns:a16="http://schemas.microsoft.com/office/drawing/2014/main" id="{EDC83368-D2DF-4750-9266-F7BE7ADF876B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3465783">
              <a:off x="2907" y="2928"/>
              <a:ext cx="499" cy="182"/>
            </a:xfrm>
            <a:prstGeom prst="rightArrow">
              <a:avLst>
                <a:gd name="adj1" fmla="val 35167"/>
                <a:gd name="adj2" fmla="val 111029"/>
              </a:avLst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01" name="AutoShape 5">
              <a:extLst>
                <a:ext uri="{FF2B5EF4-FFF2-40B4-BE49-F238E27FC236}">
                  <a16:creationId xmlns:a16="http://schemas.microsoft.com/office/drawing/2014/main" id="{FDDC9EFC-8949-48AA-B849-1073BDBEC236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35969022">
              <a:off x="2139" y="1613"/>
              <a:ext cx="499" cy="182"/>
            </a:xfrm>
            <a:prstGeom prst="rightArrow">
              <a:avLst>
                <a:gd name="adj1" fmla="val 35167"/>
                <a:gd name="adj2" fmla="val 111029"/>
              </a:avLst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02" name="AutoShape 6">
              <a:extLst>
                <a:ext uri="{FF2B5EF4-FFF2-40B4-BE49-F238E27FC236}">
                  <a16:creationId xmlns:a16="http://schemas.microsoft.com/office/drawing/2014/main" id="{FB9C24F6-4A8C-4BEE-A602-48570DF9AC73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7535209">
              <a:off x="2115" y="2907"/>
              <a:ext cx="499" cy="182"/>
            </a:xfrm>
            <a:prstGeom prst="rightArrow">
              <a:avLst>
                <a:gd name="adj1" fmla="val 35167"/>
                <a:gd name="adj2" fmla="val 111029"/>
              </a:avLst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03" name="AutoShape 7">
              <a:extLst>
                <a:ext uri="{FF2B5EF4-FFF2-40B4-BE49-F238E27FC236}">
                  <a16:creationId xmlns:a16="http://schemas.microsoft.com/office/drawing/2014/main" id="{0EEDE317-CEBF-4ADA-9317-891E448CC3F9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272" y="2275"/>
              <a:ext cx="499" cy="182"/>
            </a:xfrm>
            <a:prstGeom prst="rightArrow">
              <a:avLst>
                <a:gd name="adj1" fmla="val 35167"/>
                <a:gd name="adj2" fmla="val 111029"/>
              </a:avLst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04" name="AutoShape 8">
              <a:extLst>
                <a:ext uri="{FF2B5EF4-FFF2-40B4-BE49-F238E27FC236}">
                  <a16:creationId xmlns:a16="http://schemas.microsoft.com/office/drawing/2014/main" id="{4FE57B12-7C73-4620-BDDB-ABCB28EE2014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-10800000">
              <a:off x="1754" y="2271"/>
              <a:ext cx="544" cy="182"/>
            </a:xfrm>
            <a:prstGeom prst="rightArrow">
              <a:avLst>
                <a:gd name="adj1" fmla="val 35167"/>
                <a:gd name="adj2" fmla="val 121041"/>
              </a:avLst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05" name="Oval 9">
              <a:extLst>
                <a:ext uri="{FF2B5EF4-FFF2-40B4-BE49-F238E27FC236}">
                  <a16:creationId xmlns:a16="http://schemas.microsoft.com/office/drawing/2014/main" id="{01D5D760-A9BB-452A-B768-A990A05079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8" y="1168"/>
              <a:ext cx="2358" cy="2359"/>
            </a:xfrm>
            <a:prstGeom prst="ellipse">
              <a:avLst/>
            </a:prstGeom>
            <a:noFill/>
            <a:ln w="38100" algn="ctr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2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80906" name="Text Box 10">
              <a:extLst>
                <a:ext uri="{FF2B5EF4-FFF2-40B4-BE49-F238E27FC236}">
                  <a16:creationId xmlns:a16="http://schemas.microsoft.com/office/drawing/2014/main" id="{118E26EF-A154-457D-AEA3-89471EDF844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98" y="1152"/>
              <a:ext cx="99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1600" b="1"/>
                <a:t>Add Your Text</a:t>
              </a:r>
            </a:p>
          </p:txBody>
        </p:sp>
        <p:sp>
          <p:nvSpPr>
            <p:cNvPr id="80907" name="Text Box 11">
              <a:extLst>
                <a:ext uri="{FF2B5EF4-FFF2-40B4-BE49-F238E27FC236}">
                  <a16:creationId xmlns:a16="http://schemas.microsoft.com/office/drawing/2014/main" id="{EE20F872-6CE1-4D2B-9267-4F7FF64B6E5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48" y="1152"/>
              <a:ext cx="99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r" eaLnBrk="0" hangingPunct="0"/>
              <a:r>
                <a:rPr lang="en-US" altLang="en-US" sz="1600" b="1"/>
                <a:t>Add Your Text</a:t>
              </a:r>
            </a:p>
          </p:txBody>
        </p:sp>
        <p:sp>
          <p:nvSpPr>
            <p:cNvPr id="80908" name="Text Box 12">
              <a:extLst>
                <a:ext uri="{FF2B5EF4-FFF2-40B4-BE49-F238E27FC236}">
                  <a16:creationId xmlns:a16="http://schemas.microsoft.com/office/drawing/2014/main" id="{54229D4C-11AE-4256-B140-167868D844C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074" y="2256"/>
              <a:ext cx="99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1600" b="1"/>
                <a:t>Add Your Text</a:t>
              </a:r>
            </a:p>
          </p:txBody>
        </p:sp>
        <p:sp>
          <p:nvSpPr>
            <p:cNvPr id="80909" name="Text Box 13">
              <a:extLst>
                <a:ext uri="{FF2B5EF4-FFF2-40B4-BE49-F238E27FC236}">
                  <a16:creationId xmlns:a16="http://schemas.microsoft.com/office/drawing/2014/main" id="{92297906-9798-4204-A123-79442D9766D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98" y="3264"/>
              <a:ext cx="99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1600" b="1"/>
                <a:t>Add Your Text</a:t>
              </a:r>
            </a:p>
          </p:txBody>
        </p:sp>
        <p:sp>
          <p:nvSpPr>
            <p:cNvPr id="80910" name="Text Box 14">
              <a:extLst>
                <a:ext uri="{FF2B5EF4-FFF2-40B4-BE49-F238E27FC236}">
                  <a16:creationId xmlns:a16="http://schemas.microsoft.com/office/drawing/2014/main" id="{EF6FB250-88D3-4BA4-942E-16D0E4FE99A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2" y="2256"/>
              <a:ext cx="99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r" eaLnBrk="0" hangingPunct="0"/>
              <a:r>
                <a:rPr lang="en-US" altLang="en-US" sz="1600" b="1"/>
                <a:t>Add Your Text</a:t>
              </a:r>
            </a:p>
          </p:txBody>
        </p:sp>
        <p:sp>
          <p:nvSpPr>
            <p:cNvPr id="80911" name="Text Box 15">
              <a:extLst>
                <a:ext uri="{FF2B5EF4-FFF2-40B4-BE49-F238E27FC236}">
                  <a16:creationId xmlns:a16="http://schemas.microsoft.com/office/drawing/2014/main" id="{27F9DFA3-7E44-4FF4-AC29-70A79108AB0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00" y="3225"/>
              <a:ext cx="99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r" eaLnBrk="0" hangingPunct="0"/>
              <a:r>
                <a:rPr lang="en-US" altLang="en-US" sz="1600" b="1"/>
                <a:t>Add Your Text</a:t>
              </a:r>
            </a:p>
          </p:txBody>
        </p:sp>
        <p:sp>
          <p:nvSpPr>
            <p:cNvPr id="80912" name="Oval 16">
              <a:extLst>
                <a:ext uri="{FF2B5EF4-FFF2-40B4-BE49-F238E27FC236}">
                  <a16:creationId xmlns:a16="http://schemas.microsoft.com/office/drawing/2014/main" id="{8EB61E4D-E4AC-43E7-99D6-0FA1F598FB6A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1488" y="2288"/>
              <a:ext cx="192" cy="192"/>
            </a:xfrm>
            <a:prstGeom prst="ellipse">
              <a:avLst/>
            </a:prstGeom>
            <a:gradFill rotWithShape="1">
              <a:gsLst>
                <a:gs pos="0">
                  <a:schemeClr val="accent2">
                    <a:gamma/>
                    <a:tint val="48627"/>
                    <a:invGamma/>
                  </a:schemeClr>
                </a:gs>
                <a:gs pos="100000">
                  <a:schemeClr val="accent2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13" name="Oval 17">
              <a:extLst>
                <a:ext uri="{FF2B5EF4-FFF2-40B4-BE49-F238E27FC236}">
                  <a16:creationId xmlns:a16="http://schemas.microsoft.com/office/drawing/2014/main" id="{91029BDD-550D-4CAF-8856-CCDB15B00DB3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064" y="1248"/>
              <a:ext cx="192" cy="192"/>
            </a:xfrm>
            <a:prstGeom prst="ellipse">
              <a:avLst/>
            </a:prstGeom>
            <a:gradFill rotWithShape="1">
              <a:gsLst>
                <a:gs pos="0">
                  <a:schemeClr val="accent2">
                    <a:gamma/>
                    <a:tint val="48627"/>
                    <a:invGamma/>
                  </a:schemeClr>
                </a:gs>
                <a:gs pos="100000">
                  <a:schemeClr val="accent2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14" name="Oval 18">
              <a:extLst>
                <a:ext uri="{FF2B5EF4-FFF2-40B4-BE49-F238E27FC236}">
                  <a16:creationId xmlns:a16="http://schemas.microsoft.com/office/drawing/2014/main" id="{C0070AD7-3BB0-4B9A-B26B-B298A236CF66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264" y="1248"/>
              <a:ext cx="192" cy="192"/>
            </a:xfrm>
            <a:prstGeom prst="ellipse">
              <a:avLst/>
            </a:prstGeom>
            <a:gradFill rotWithShape="1">
              <a:gsLst>
                <a:gs pos="0">
                  <a:schemeClr val="accent2">
                    <a:gamma/>
                    <a:tint val="48627"/>
                    <a:invGamma/>
                  </a:schemeClr>
                </a:gs>
                <a:gs pos="100000">
                  <a:schemeClr val="accent2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15" name="Oval 19">
              <a:extLst>
                <a:ext uri="{FF2B5EF4-FFF2-40B4-BE49-F238E27FC236}">
                  <a16:creationId xmlns:a16="http://schemas.microsoft.com/office/drawing/2014/main" id="{CBA5EF66-060E-4724-94E5-1E18DCE49D59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016" y="3264"/>
              <a:ext cx="192" cy="192"/>
            </a:xfrm>
            <a:prstGeom prst="ellipse">
              <a:avLst/>
            </a:prstGeom>
            <a:gradFill rotWithShape="1">
              <a:gsLst>
                <a:gs pos="0">
                  <a:schemeClr val="accent2">
                    <a:gamma/>
                    <a:tint val="48627"/>
                    <a:invGamma/>
                  </a:schemeClr>
                </a:gs>
                <a:gs pos="100000">
                  <a:schemeClr val="accent2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16" name="Oval 20">
              <a:extLst>
                <a:ext uri="{FF2B5EF4-FFF2-40B4-BE49-F238E27FC236}">
                  <a16:creationId xmlns:a16="http://schemas.microsoft.com/office/drawing/2014/main" id="{4E3019E7-1165-4E89-802A-5721F78FE28B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264" y="3264"/>
              <a:ext cx="192" cy="192"/>
            </a:xfrm>
            <a:prstGeom prst="ellipse">
              <a:avLst/>
            </a:prstGeom>
            <a:gradFill rotWithShape="1">
              <a:gsLst>
                <a:gs pos="0">
                  <a:schemeClr val="accent2">
                    <a:gamma/>
                    <a:tint val="48627"/>
                    <a:invGamma/>
                  </a:schemeClr>
                </a:gs>
                <a:gs pos="100000">
                  <a:schemeClr val="accent2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17" name="Oval 21">
              <a:extLst>
                <a:ext uri="{FF2B5EF4-FFF2-40B4-BE49-F238E27FC236}">
                  <a16:creationId xmlns:a16="http://schemas.microsoft.com/office/drawing/2014/main" id="{52F328BB-5BA0-4AE4-9A1E-DA75D9F481B0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840" y="2280"/>
              <a:ext cx="192" cy="192"/>
            </a:xfrm>
            <a:prstGeom prst="ellipse">
              <a:avLst/>
            </a:prstGeom>
            <a:gradFill rotWithShape="1">
              <a:gsLst>
                <a:gs pos="0">
                  <a:schemeClr val="accent2">
                    <a:gamma/>
                    <a:tint val="48627"/>
                    <a:invGamma/>
                  </a:schemeClr>
                </a:gs>
                <a:gs pos="100000">
                  <a:schemeClr val="accent2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0918" name="Oval 22">
              <a:extLst>
                <a:ext uri="{FF2B5EF4-FFF2-40B4-BE49-F238E27FC236}">
                  <a16:creationId xmlns:a16="http://schemas.microsoft.com/office/drawing/2014/main" id="{D07B4E58-C7FC-43A3-A0EC-1D5FBE35A501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33" y="1817"/>
              <a:ext cx="1073" cy="1063"/>
            </a:xfrm>
            <a:prstGeom prst="ellipse">
              <a:avLst/>
            </a:prstGeom>
            <a:gradFill rotWithShape="1">
              <a:gsLst>
                <a:gs pos="0">
                  <a:schemeClr val="hlink">
                    <a:gamma/>
                    <a:tint val="0"/>
                    <a:invGamma/>
                  </a:schemeClr>
                </a:gs>
                <a:gs pos="50000">
                  <a:schemeClr val="hlink"/>
                </a:gs>
                <a:gs pos="100000">
                  <a:schemeClr val="hlink">
                    <a:gamma/>
                    <a:tint val="0"/>
                    <a:invGamma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US"/>
            </a:p>
          </p:txBody>
        </p:sp>
        <p:sp>
          <p:nvSpPr>
            <p:cNvPr id="80919" name="Oval 23">
              <a:extLst>
                <a:ext uri="{FF2B5EF4-FFF2-40B4-BE49-F238E27FC236}">
                  <a16:creationId xmlns:a16="http://schemas.microsoft.com/office/drawing/2014/main" id="{2E1D5966-C8F0-4C71-982E-4492D696B645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32" y="1822"/>
              <a:ext cx="1073" cy="1063"/>
            </a:xfrm>
            <a:prstGeom prst="ellipse">
              <a:avLst/>
            </a:prstGeom>
            <a:gradFill rotWithShape="1">
              <a:gsLst>
                <a:gs pos="0">
                  <a:schemeClr val="hlink">
                    <a:alpha val="32001"/>
                  </a:schemeClr>
                </a:gs>
                <a:gs pos="100000">
                  <a:schemeClr val="hlink">
                    <a:gamma/>
                    <a:shade val="0"/>
                    <a:invGamma/>
                    <a:alpha val="89999"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US"/>
            </a:p>
          </p:txBody>
        </p:sp>
        <p:sp>
          <p:nvSpPr>
            <p:cNvPr id="80920" name="Oval 24">
              <a:extLst>
                <a:ext uri="{FF2B5EF4-FFF2-40B4-BE49-F238E27FC236}">
                  <a16:creationId xmlns:a16="http://schemas.microsoft.com/office/drawing/2014/main" id="{0124DE32-3F4C-4F85-9536-6FA2FC88B6FE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303" y="1886"/>
              <a:ext cx="933" cy="924"/>
            </a:xfrm>
            <a:prstGeom prst="ellipse">
              <a:avLst/>
            </a:prstGeom>
            <a:gradFill rotWithShape="1">
              <a:gsLst>
                <a:gs pos="0">
                  <a:schemeClr val="hlink">
                    <a:gamma/>
                    <a:shade val="54118"/>
                    <a:invGamma/>
                  </a:schemeClr>
                </a:gs>
                <a:gs pos="50000">
                  <a:schemeClr val="hlink"/>
                </a:gs>
                <a:gs pos="100000">
                  <a:schemeClr val="hlink">
                    <a:gamma/>
                    <a:shade val="54118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80921" name="Oval 25">
              <a:extLst>
                <a:ext uri="{FF2B5EF4-FFF2-40B4-BE49-F238E27FC236}">
                  <a16:creationId xmlns:a16="http://schemas.microsoft.com/office/drawing/2014/main" id="{87A6EA4C-5F9B-43A2-8B61-468BB6B095F0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331" y="1908"/>
              <a:ext cx="933" cy="924"/>
            </a:xfrm>
            <a:prstGeom prst="ellipse">
              <a:avLst/>
            </a:prstGeom>
            <a:gradFill rotWithShape="1">
              <a:gsLst>
                <a:gs pos="0">
                  <a:schemeClr val="hlink">
                    <a:gamma/>
                    <a:shade val="63529"/>
                    <a:invGamma/>
                  </a:schemeClr>
                </a:gs>
                <a:gs pos="100000">
                  <a:schemeClr val="hlink">
                    <a:alpha val="0"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80922" name="Oval 26">
              <a:extLst>
                <a:ext uri="{FF2B5EF4-FFF2-40B4-BE49-F238E27FC236}">
                  <a16:creationId xmlns:a16="http://schemas.microsoft.com/office/drawing/2014/main" id="{6C58D9C1-DF29-4CDD-9E9C-E5EB3419C249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350" y="1933"/>
              <a:ext cx="840" cy="832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grpSp>
          <p:nvGrpSpPr>
            <p:cNvPr id="80923" name="Group 27">
              <a:extLst>
                <a:ext uri="{FF2B5EF4-FFF2-40B4-BE49-F238E27FC236}">
                  <a16:creationId xmlns:a16="http://schemas.microsoft.com/office/drawing/2014/main" id="{71EE0962-9B44-4FE7-B2B9-70167C53311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63" y="1945"/>
              <a:ext cx="813" cy="805"/>
              <a:chOff x="4166" y="1706"/>
              <a:chExt cx="1252" cy="1252"/>
            </a:xfrm>
          </p:grpSpPr>
          <p:sp>
            <p:nvSpPr>
              <p:cNvPr id="80924" name="Oval 28">
                <a:extLst>
                  <a:ext uri="{FF2B5EF4-FFF2-40B4-BE49-F238E27FC236}">
                    <a16:creationId xmlns:a16="http://schemas.microsoft.com/office/drawing/2014/main" id="{3E9722DF-D3F0-4490-93B6-BC624ACE965F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66" y="1706"/>
                <a:ext cx="1252" cy="1252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46275"/>
                      <a:invGamma/>
                    </a:srgbClr>
                  </a:gs>
                  <a:gs pos="100000">
                    <a:srgbClr val="D6E1E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80925" name="Oval 29">
                <a:extLst>
                  <a:ext uri="{FF2B5EF4-FFF2-40B4-BE49-F238E27FC236}">
                    <a16:creationId xmlns:a16="http://schemas.microsoft.com/office/drawing/2014/main" id="{B2A34187-5233-4E8A-88F8-4B403EF0E163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82" y="1713"/>
                <a:ext cx="1222" cy="122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alpha val="0"/>
                    </a:srgbClr>
                  </a:gs>
                  <a:gs pos="100000">
                    <a:srgbClr val="D6E1E2">
                      <a:gamma/>
                      <a:tint val="34902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80926" name="Oval 30">
                <a:extLst>
                  <a:ext uri="{FF2B5EF4-FFF2-40B4-BE49-F238E27FC236}">
                    <a16:creationId xmlns:a16="http://schemas.microsoft.com/office/drawing/2014/main" id="{F32E91CA-6052-4F50-9C72-B351B55A2A0B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195" y="1725"/>
                <a:ext cx="1162" cy="114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79216"/>
                      <a:invGamma/>
                    </a:srgbClr>
                  </a:gs>
                  <a:gs pos="100000">
                    <a:srgbClr val="D6E1E2">
                      <a:alpha val="4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80927" name="Oval 31">
                <a:extLst>
                  <a:ext uri="{FF2B5EF4-FFF2-40B4-BE49-F238E27FC236}">
                    <a16:creationId xmlns:a16="http://schemas.microsoft.com/office/drawing/2014/main" id="{FD8C1C60-40C0-43FD-BB7A-ED0D85D85FBC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4263" y="1757"/>
                <a:ext cx="1033" cy="926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tint val="0"/>
                      <a:invGamma/>
                    </a:srgbClr>
                  </a:gs>
                  <a:gs pos="100000">
                    <a:srgbClr val="D6E1E2">
                      <a:alpha val="3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</p:grpSp>
        <p:sp>
          <p:nvSpPr>
            <p:cNvPr id="80928" name="Text Box 32">
              <a:extLst>
                <a:ext uri="{FF2B5EF4-FFF2-40B4-BE49-F238E27FC236}">
                  <a16:creationId xmlns:a16="http://schemas.microsoft.com/office/drawing/2014/main" id="{2A7858F3-6EC4-40F1-8618-87FE80413F63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528" y="2243"/>
              <a:ext cx="489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>
                  <a:solidFill>
                    <a:srgbClr val="000000"/>
                  </a:solidFill>
                </a:rPr>
                <a:t>Text</a:t>
              </a: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Footer Placeholder 4">
            <a:extLst>
              <a:ext uri="{FF2B5EF4-FFF2-40B4-BE49-F238E27FC236}">
                <a16:creationId xmlns:a16="http://schemas.microsoft.com/office/drawing/2014/main" id="{70321EDD-92EE-4EAB-B9CF-E92D414A79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72706" name="Rectangle 2">
            <a:extLst>
              <a:ext uri="{FF2B5EF4-FFF2-40B4-BE49-F238E27FC236}">
                <a16:creationId xmlns:a16="http://schemas.microsoft.com/office/drawing/2014/main" id="{3553E838-B61A-40DA-9077-4DAFAE124C7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/>
              <a:t>Diagram</a:t>
            </a:r>
            <a:endParaRPr lang="en-US" altLang="en-US" sz="2000"/>
          </a:p>
        </p:txBody>
      </p:sp>
      <p:grpSp>
        <p:nvGrpSpPr>
          <p:cNvPr id="72796" name="Group 92">
            <a:extLst>
              <a:ext uri="{FF2B5EF4-FFF2-40B4-BE49-F238E27FC236}">
                <a16:creationId xmlns:a16="http://schemas.microsoft.com/office/drawing/2014/main" id="{E48B582B-340E-4E46-AA83-91E5F099F2EF}"/>
              </a:ext>
            </a:extLst>
          </p:cNvPr>
          <p:cNvGrpSpPr>
            <a:grpSpLocks/>
          </p:cNvGrpSpPr>
          <p:nvPr/>
        </p:nvGrpSpPr>
        <p:grpSpPr bwMode="auto">
          <a:xfrm>
            <a:off x="1265238" y="1831975"/>
            <a:ext cx="2170112" cy="4035425"/>
            <a:chOff x="720" y="1296"/>
            <a:chExt cx="1367" cy="2542"/>
          </a:xfrm>
        </p:grpSpPr>
        <p:sp>
          <p:nvSpPr>
            <p:cNvPr id="72797" name="AutoShape 93">
              <a:extLst>
                <a:ext uri="{FF2B5EF4-FFF2-40B4-BE49-F238E27FC236}">
                  <a16:creationId xmlns:a16="http://schemas.microsoft.com/office/drawing/2014/main" id="{6B9196CF-57BC-4305-A961-B89FD3043044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720" y="1490"/>
              <a:ext cx="1363" cy="1800"/>
            </a:xfrm>
            <a:prstGeom prst="roundRect">
              <a:avLst>
                <a:gd name="adj" fmla="val 17509"/>
              </a:avLst>
            </a:prstGeom>
            <a:gradFill rotWithShape="1">
              <a:gsLst>
                <a:gs pos="0">
                  <a:srgbClr val="4E91D4"/>
                </a:gs>
                <a:gs pos="100000">
                  <a:srgbClr val="3477A4"/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798" name="AutoShape 94">
              <a:extLst>
                <a:ext uri="{FF2B5EF4-FFF2-40B4-BE49-F238E27FC236}">
                  <a16:creationId xmlns:a16="http://schemas.microsoft.com/office/drawing/2014/main" id="{966EA639-E60C-4692-9107-D009AF031B0E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741" y="1495"/>
              <a:ext cx="1322" cy="1766"/>
            </a:xfrm>
            <a:prstGeom prst="roundRect">
              <a:avLst>
                <a:gd name="adj" fmla="val 16667"/>
              </a:avLst>
            </a:prstGeom>
            <a:solidFill>
              <a:srgbClr val="3CA1E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799" name="AutoShape 95">
              <a:extLst>
                <a:ext uri="{FF2B5EF4-FFF2-40B4-BE49-F238E27FC236}">
                  <a16:creationId xmlns:a16="http://schemas.microsoft.com/office/drawing/2014/main" id="{CB1AFF7B-FE0D-4BDA-8913-36448240354B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752" y="2795"/>
              <a:ext cx="1304" cy="44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3CA1E6">
                    <a:alpha val="0"/>
                  </a:srgbClr>
                </a:gs>
                <a:gs pos="100000">
                  <a:srgbClr val="3CA1E6">
                    <a:gamma/>
                    <a:tint val="51373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00" name="AutoShape 96">
              <a:extLst>
                <a:ext uri="{FF2B5EF4-FFF2-40B4-BE49-F238E27FC236}">
                  <a16:creationId xmlns:a16="http://schemas.microsoft.com/office/drawing/2014/main" id="{5C3DBB61-8530-43EC-BCC7-F8DE08574891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752" y="1509"/>
              <a:ext cx="1304" cy="446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3CA1E6">
                    <a:gamma/>
                    <a:tint val="33333"/>
                    <a:invGamma/>
                  </a:srgbClr>
                </a:gs>
                <a:gs pos="100000">
                  <a:srgbClr val="3CA1E6">
                    <a:alpha val="0"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01" name="AutoShape 97">
              <a:extLst>
                <a:ext uri="{FF2B5EF4-FFF2-40B4-BE49-F238E27FC236}">
                  <a16:creationId xmlns:a16="http://schemas.microsoft.com/office/drawing/2014/main" id="{769820EF-9ABA-44DC-851A-A6BB6D6497E8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724" y="3290"/>
              <a:ext cx="1363" cy="548"/>
            </a:xfrm>
            <a:prstGeom prst="roundRect">
              <a:avLst>
                <a:gd name="adj" fmla="val 40389"/>
              </a:avLst>
            </a:prstGeom>
            <a:gradFill rotWithShape="1">
              <a:gsLst>
                <a:gs pos="0">
                  <a:srgbClr val="729EB4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02" name="AutoShape 98">
              <a:extLst>
                <a:ext uri="{FF2B5EF4-FFF2-40B4-BE49-F238E27FC236}">
                  <a16:creationId xmlns:a16="http://schemas.microsoft.com/office/drawing/2014/main" id="{57A58780-EBAE-4941-9EF3-C51CA6F67FA7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752" y="3305"/>
              <a:ext cx="1304" cy="48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7DAFD4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72803" name="Group 99">
              <a:extLst>
                <a:ext uri="{FF2B5EF4-FFF2-40B4-BE49-F238E27FC236}">
                  <a16:creationId xmlns:a16="http://schemas.microsoft.com/office/drawing/2014/main" id="{A2E0471B-FC64-4C4F-B0B4-C0ADAD5AF61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89" y="1296"/>
              <a:ext cx="405" cy="405"/>
              <a:chOff x="1289" y="582"/>
              <a:chExt cx="668" cy="668"/>
            </a:xfrm>
          </p:grpSpPr>
          <p:sp>
            <p:nvSpPr>
              <p:cNvPr id="72804" name="Oval 100">
                <a:extLst>
                  <a:ext uri="{FF2B5EF4-FFF2-40B4-BE49-F238E27FC236}">
                    <a16:creationId xmlns:a16="http://schemas.microsoft.com/office/drawing/2014/main" id="{04CEE2D6-FC95-423E-A207-0ACE3A177F8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289" y="582"/>
                <a:ext cx="668" cy="668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72805" name="Oval 101">
                <a:extLst>
                  <a:ext uri="{FF2B5EF4-FFF2-40B4-BE49-F238E27FC236}">
                    <a16:creationId xmlns:a16="http://schemas.microsoft.com/office/drawing/2014/main" id="{31F7938A-6FC1-4A76-835F-15D000969EA6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296" y="587"/>
                <a:ext cx="646" cy="647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46275"/>
                      <a:invGamma/>
                    </a:srgbClr>
                  </a:gs>
                  <a:gs pos="100000">
                    <a:srgbClr val="D6E1E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72806" name="Oval 102">
                <a:extLst>
                  <a:ext uri="{FF2B5EF4-FFF2-40B4-BE49-F238E27FC236}">
                    <a16:creationId xmlns:a16="http://schemas.microsoft.com/office/drawing/2014/main" id="{0D23E103-894E-4D06-9651-629C74887A99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304" y="591"/>
                <a:ext cx="631" cy="63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alpha val="0"/>
                    </a:srgbClr>
                  </a:gs>
                  <a:gs pos="100000">
                    <a:srgbClr val="D6E1E2">
                      <a:gamma/>
                      <a:tint val="34902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72807" name="Oval 103">
                <a:extLst>
                  <a:ext uri="{FF2B5EF4-FFF2-40B4-BE49-F238E27FC236}">
                    <a16:creationId xmlns:a16="http://schemas.microsoft.com/office/drawing/2014/main" id="{5DA9975A-24C3-4453-9D86-A408C262C901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311" y="597"/>
                <a:ext cx="600" cy="589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79216"/>
                      <a:invGamma/>
                    </a:srgbClr>
                  </a:gs>
                  <a:gs pos="100000">
                    <a:srgbClr val="D6E1E2">
                      <a:alpha val="4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72808" name="Oval 104">
                <a:extLst>
                  <a:ext uri="{FF2B5EF4-FFF2-40B4-BE49-F238E27FC236}">
                    <a16:creationId xmlns:a16="http://schemas.microsoft.com/office/drawing/2014/main" id="{1EAC4AF7-590B-4C88-B4A8-61BC74B7FC71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346" y="613"/>
                <a:ext cx="533" cy="479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tint val="0"/>
                      <a:invGamma/>
                    </a:srgbClr>
                  </a:gs>
                  <a:gs pos="100000">
                    <a:srgbClr val="D6E1E2">
                      <a:alpha val="3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</p:grpSp>
        <p:sp>
          <p:nvSpPr>
            <p:cNvPr id="72809" name="Text Box 105">
              <a:extLst>
                <a:ext uri="{FF2B5EF4-FFF2-40B4-BE49-F238E27FC236}">
                  <a16:creationId xmlns:a16="http://schemas.microsoft.com/office/drawing/2014/main" id="{88012333-DA55-4724-A93A-5ABDC4E83B9E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1276" y="1354"/>
              <a:ext cx="22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altLang="en-US" sz="2400">
                  <a:solidFill>
                    <a:srgbClr val="000000"/>
                  </a:solidFill>
                </a:rPr>
                <a:t>1</a:t>
              </a:r>
              <a:endParaRPr lang="en-US" altLang="en-US"/>
            </a:p>
          </p:txBody>
        </p:sp>
        <p:sp>
          <p:nvSpPr>
            <p:cNvPr id="72810" name="Text Box 106">
              <a:extLst>
                <a:ext uri="{FF2B5EF4-FFF2-40B4-BE49-F238E27FC236}">
                  <a16:creationId xmlns:a16="http://schemas.microsoft.com/office/drawing/2014/main" id="{783BA47D-6E7A-4389-A8DC-6071FC699F00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768" y="1776"/>
              <a:ext cx="1296" cy="72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 altLang="en-US" sz="1400">
                  <a:solidFill>
                    <a:srgbClr val="000000"/>
                  </a:solidFill>
                  <a:latin typeface="Verdana" panose="020B0604030504040204" pitchFamily="34" charset="0"/>
                </a:rPr>
                <a:t>ThemeGallery is a Design Digital Content &amp; Contents mall developed by Guild Design Inc.</a:t>
              </a:r>
              <a:endParaRPr lang="en-US" altLang="en-US"/>
            </a:p>
          </p:txBody>
        </p:sp>
      </p:grpSp>
      <p:grpSp>
        <p:nvGrpSpPr>
          <p:cNvPr id="72811" name="Group 107">
            <a:extLst>
              <a:ext uri="{FF2B5EF4-FFF2-40B4-BE49-F238E27FC236}">
                <a16:creationId xmlns:a16="http://schemas.microsoft.com/office/drawing/2014/main" id="{2FB1F664-6EFB-4D2C-8419-DC75480FEEFC}"/>
              </a:ext>
            </a:extLst>
          </p:cNvPr>
          <p:cNvGrpSpPr>
            <a:grpSpLocks/>
          </p:cNvGrpSpPr>
          <p:nvPr/>
        </p:nvGrpSpPr>
        <p:grpSpPr bwMode="auto">
          <a:xfrm>
            <a:off x="3627438" y="1831975"/>
            <a:ext cx="2166937" cy="4035425"/>
            <a:chOff x="2208" y="1296"/>
            <a:chExt cx="1365" cy="2542"/>
          </a:xfrm>
        </p:grpSpPr>
        <p:sp>
          <p:nvSpPr>
            <p:cNvPr id="72812" name="AutoShape 108">
              <a:extLst>
                <a:ext uri="{FF2B5EF4-FFF2-40B4-BE49-F238E27FC236}">
                  <a16:creationId xmlns:a16="http://schemas.microsoft.com/office/drawing/2014/main" id="{5B9A0C4E-1818-4093-8508-F904F0E42603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08" y="1490"/>
              <a:ext cx="1363" cy="1800"/>
            </a:xfrm>
            <a:prstGeom prst="roundRect">
              <a:avLst>
                <a:gd name="adj" fmla="val 17509"/>
              </a:avLst>
            </a:prstGeom>
            <a:gradFill rotWithShape="1">
              <a:gsLst>
                <a:gs pos="0">
                  <a:srgbClr val="34B034"/>
                </a:gs>
                <a:gs pos="100000">
                  <a:srgbClr val="3F8B4A"/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13" name="AutoShape 109">
              <a:extLst>
                <a:ext uri="{FF2B5EF4-FFF2-40B4-BE49-F238E27FC236}">
                  <a16:creationId xmlns:a16="http://schemas.microsoft.com/office/drawing/2014/main" id="{9FEA009F-41A6-44AC-B25E-94156695E6DD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29" y="1495"/>
              <a:ext cx="1322" cy="1766"/>
            </a:xfrm>
            <a:prstGeom prst="roundRect">
              <a:avLst>
                <a:gd name="adj" fmla="val 16667"/>
              </a:avLst>
            </a:prstGeom>
            <a:solidFill>
              <a:srgbClr val="73E77E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14" name="AutoShape 110">
              <a:extLst>
                <a:ext uri="{FF2B5EF4-FFF2-40B4-BE49-F238E27FC236}">
                  <a16:creationId xmlns:a16="http://schemas.microsoft.com/office/drawing/2014/main" id="{8DDD4A0F-7A59-406D-9934-7100C1402AD4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40" y="2795"/>
              <a:ext cx="1304" cy="44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73E77E"/>
                </a:gs>
                <a:gs pos="100000">
                  <a:srgbClr val="73E77E">
                    <a:gamma/>
                    <a:tint val="54510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15" name="AutoShape 111">
              <a:extLst>
                <a:ext uri="{FF2B5EF4-FFF2-40B4-BE49-F238E27FC236}">
                  <a16:creationId xmlns:a16="http://schemas.microsoft.com/office/drawing/2014/main" id="{18329C5A-76EF-49FD-8623-4FB92AAA9803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40" y="1509"/>
              <a:ext cx="1304" cy="446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73E77E">
                    <a:gamma/>
                    <a:tint val="33333"/>
                    <a:invGamma/>
                  </a:srgbClr>
                </a:gs>
                <a:gs pos="100000">
                  <a:srgbClr val="73E77E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16" name="Oval 112">
              <a:extLst>
                <a:ext uri="{FF2B5EF4-FFF2-40B4-BE49-F238E27FC236}">
                  <a16:creationId xmlns:a16="http://schemas.microsoft.com/office/drawing/2014/main" id="{B1E2BF34-710B-44FD-A3CA-05BCA477408B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677" y="1296"/>
              <a:ext cx="405" cy="405"/>
            </a:xfrm>
            <a:prstGeom prst="ellipse">
              <a:avLst/>
            </a:prstGeom>
            <a:solidFill>
              <a:srgbClr val="33333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8100" algn="ctr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9250" dir="3267739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US"/>
            </a:p>
          </p:txBody>
        </p:sp>
        <p:sp>
          <p:nvSpPr>
            <p:cNvPr id="72817" name="Oval 113">
              <a:extLst>
                <a:ext uri="{FF2B5EF4-FFF2-40B4-BE49-F238E27FC236}">
                  <a16:creationId xmlns:a16="http://schemas.microsoft.com/office/drawing/2014/main" id="{681F4195-9FC1-49DA-9FC1-57F89055CED5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681" y="1299"/>
              <a:ext cx="392" cy="392"/>
            </a:xfrm>
            <a:prstGeom prst="ellipse">
              <a:avLst/>
            </a:prstGeom>
            <a:gradFill rotWithShape="1">
              <a:gsLst>
                <a:gs pos="0">
                  <a:srgbClr val="D6E1E2">
                    <a:gamma/>
                    <a:shade val="46275"/>
                    <a:invGamma/>
                  </a:srgbClr>
                </a:gs>
                <a:gs pos="100000">
                  <a:srgbClr val="D6E1E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endParaRPr lang="en-US"/>
            </a:p>
          </p:txBody>
        </p:sp>
        <p:sp>
          <p:nvSpPr>
            <p:cNvPr id="72818" name="Oval 114">
              <a:extLst>
                <a:ext uri="{FF2B5EF4-FFF2-40B4-BE49-F238E27FC236}">
                  <a16:creationId xmlns:a16="http://schemas.microsoft.com/office/drawing/2014/main" id="{8207B880-60D1-404A-9269-752C36B62198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686" y="1301"/>
              <a:ext cx="383" cy="383"/>
            </a:xfrm>
            <a:prstGeom prst="ellipse">
              <a:avLst/>
            </a:prstGeom>
            <a:gradFill rotWithShape="1">
              <a:gsLst>
                <a:gs pos="0">
                  <a:srgbClr val="D6E1E2">
                    <a:alpha val="0"/>
                  </a:srgbClr>
                </a:gs>
                <a:gs pos="100000">
                  <a:srgbClr val="D6E1E2">
                    <a:gamma/>
                    <a:tint val="34902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endParaRPr lang="en-US"/>
            </a:p>
          </p:txBody>
        </p:sp>
        <p:sp>
          <p:nvSpPr>
            <p:cNvPr id="72819" name="Oval 115">
              <a:extLst>
                <a:ext uri="{FF2B5EF4-FFF2-40B4-BE49-F238E27FC236}">
                  <a16:creationId xmlns:a16="http://schemas.microsoft.com/office/drawing/2014/main" id="{65966570-20A6-4B15-B689-6167C08E6C0E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690" y="1305"/>
              <a:ext cx="364" cy="357"/>
            </a:xfrm>
            <a:prstGeom prst="ellipse">
              <a:avLst/>
            </a:prstGeom>
            <a:gradFill rotWithShape="1">
              <a:gsLst>
                <a:gs pos="0">
                  <a:srgbClr val="D6E1E2">
                    <a:gamma/>
                    <a:shade val="79216"/>
                    <a:invGamma/>
                  </a:srgbClr>
                </a:gs>
                <a:gs pos="100000">
                  <a:srgbClr val="D6E1E2">
                    <a:alpha val="48000"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endParaRPr lang="en-US"/>
            </a:p>
          </p:txBody>
        </p:sp>
        <p:sp>
          <p:nvSpPr>
            <p:cNvPr id="72820" name="Oval 116">
              <a:extLst>
                <a:ext uri="{FF2B5EF4-FFF2-40B4-BE49-F238E27FC236}">
                  <a16:creationId xmlns:a16="http://schemas.microsoft.com/office/drawing/2014/main" id="{1A8A00D5-C170-4845-8AC1-5935B606F20E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712" y="1315"/>
              <a:ext cx="323" cy="290"/>
            </a:xfrm>
            <a:prstGeom prst="ellipse">
              <a:avLst/>
            </a:prstGeom>
            <a:gradFill rotWithShape="1">
              <a:gsLst>
                <a:gs pos="0">
                  <a:srgbClr val="D6E1E2">
                    <a:gamma/>
                    <a:tint val="0"/>
                    <a:invGamma/>
                  </a:srgbClr>
                </a:gs>
                <a:gs pos="100000">
                  <a:srgbClr val="D6E1E2">
                    <a:alpha val="38000"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endParaRPr lang="en-US"/>
            </a:p>
          </p:txBody>
        </p:sp>
        <p:sp>
          <p:nvSpPr>
            <p:cNvPr id="72821" name="Text Box 117">
              <a:extLst>
                <a:ext uri="{FF2B5EF4-FFF2-40B4-BE49-F238E27FC236}">
                  <a16:creationId xmlns:a16="http://schemas.microsoft.com/office/drawing/2014/main" id="{DEAAF486-9662-444C-A42A-FC641ABAA6B8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764" y="1354"/>
              <a:ext cx="22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altLang="en-US" sz="2400">
                  <a:solidFill>
                    <a:srgbClr val="000000"/>
                  </a:solidFill>
                </a:rPr>
                <a:t>2</a:t>
              </a:r>
              <a:endParaRPr lang="en-US" altLang="en-US"/>
            </a:p>
          </p:txBody>
        </p:sp>
        <p:sp>
          <p:nvSpPr>
            <p:cNvPr id="72822" name="Text Box 118">
              <a:extLst>
                <a:ext uri="{FF2B5EF4-FFF2-40B4-BE49-F238E27FC236}">
                  <a16:creationId xmlns:a16="http://schemas.microsoft.com/office/drawing/2014/main" id="{814BECE5-DFC0-4ACE-A9D5-D82D3BA87B97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256" y="1776"/>
              <a:ext cx="1296" cy="72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 altLang="en-US" sz="1400">
                  <a:solidFill>
                    <a:srgbClr val="000000"/>
                  </a:solidFill>
                  <a:latin typeface="Verdana" panose="020B0604030504040204" pitchFamily="34" charset="0"/>
                </a:rPr>
                <a:t>ThemeGallery is a Design Digital Content &amp; Contents mall developed by Guild Design Inc.</a:t>
              </a:r>
              <a:endParaRPr lang="en-US" altLang="en-US"/>
            </a:p>
          </p:txBody>
        </p:sp>
        <p:sp>
          <p:nvSpPr>
            <p:cNvPr id="72823" name="AutoShape 119">
              <a:extLst>
                <a:ext uri="{FF2B5EF4-FFF2-40B4-BE49-F238E27FC236}">
                  <a16:creationId xmlns:a16="http://schemas.microsoft.com/office/drawing/2014/main" id="{9EF93FA8-7F53-40B0-BB2D-C88A0F50A851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10" y="3290"/>
              <a:ext cx="1363" cy="548"/>
            </a:xfrm>
            <a:prstGeom prst="roundRect">
              <a:avLst>
                <a:gd name="adj" fmla="val 40389"/>
              </a:avLst>
            </a:prstGeom>
            <a:gradFill rotWithShape="1">
              <a:gsLst>
                <a:gs pos="0">
                  <a:srgbClr val="58A4AE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24" name="AutoShape 120">
              <a:extLst>
                <a:ext uri="{FF2B5EF4-FFF2-40B4-BE49-F238E27FC236}">
                  <a16:creationId xmlns:a16="http://schemas.microsoft.com/office/drawing/2014/main" id="{80DEB0D1-072A-43F3-8587-80F1C5066298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38" y="3305"/>
              <a:ext cx="1304" cy="48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72B2BB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72825" name="Group 121">
            <a:extLst>
              <a:ext uri="{FF2B5EF4-FFF2-40B4-BE49-F238E27FC236}">
                <a16:creationId xmlns:a16="http://schemas.microsoft.com/office/drawing/2014/main" id="{939AC75F-13F2-44DF-94FD-C1718D95B017}"/>
              </a:ext>
            </a:extLst>
          </p:cNvPr>
          <p:cNvGrpSpPr>
            <a:grpSpLocks/>
          </p:cNvGrpSpPr>
          <p:nvPr/>
        </p:nvGrpSpPr>
        <p:grpSpPr bwMode="auto">
          <a:xfrm>
            <a:off x="5983288" y="1831975"/>
            <a:ext cx="2170112" cy="4035425"/>
            <a:chOff x="3692" y="1296"/>
            <a:chExt cx="1367" cy="2542"/>
          </a:xfrm>
        </p:grpSpPr>
        <p:sp>
          <p:nvSpPr>
            <p:cNvPr id="72826" name="AutoShape 122">
              <a:extLst>
                <a:ext uri="{FF2B5EF4-FFF2-40B4-BE49-F238E27FC236}">
                  <a16:creationId xmlns:a16="http://schemas.microsoft.com/office/drawing/2014/main" id="{A4A96400-B2C9-47AB-9E96-8441572F8FD5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696" y="1490"/>
              <a:ext cx="1363" cy="1800"/>
            </a:xfrm>
            <a:prstGeom prst="roundRect">
              <a:avLst>
                <a:gd name="adj" fmla="val 17509"/>
              </a:avLst>
            </a:prstGeom>
            <a:gradFill rotWithShape="1">
              <a:gsLst>
                <a:gs pos="0">
                  <a:srgbClr val="B59F43"/>
                </a:gs>
                <a:gs pos="100000">
                  <a:srgbClr val="8F8849"/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27" name="AutoShape 123">
              <a:extLst>
                <a:ext uri="{FF2B5EF4-FFF2-40B4-BE49-F238E27FC236}">
                  <a16:creationId xmlns:a16="http://schemas.microsoft.com/office/drawing/2014/main" id="{F634E5CB-6314-439A-807A-7A9BA287BC5C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717" y="1495"/>
              <a:ext cx="1322" cy="1766"/>
            </a:xfrm>
            <a:prstGeom prst="roundRect">
              <a:avLst>
                <a:gd name="adj" fmla="val 16667"/>
              </a:avLst>
            </a:prstGeom>
            <a:solidFill>
              <a:srgbClr val="E9E065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28" name="AutoShape 124">
              <a:extLst>
                <a:ext uri="{FF2B5EF4-FFF2-40B4-BE49-F238E27FC236}">
                  <a16:creationId xmlns:a16="http://schemas.microsoft.com/office/drawing/2014/main" id="{D7E6AD77-97C7-4A24-BCF2-0FB056652BE9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728" y="2795"/>
              <a:ext cx="1304" cy="44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E9E065"/>
                </a:gs>
                <a:gs pos="100000">
                  <a:srgbClr val="E9E065">
                    <a:gamma/>
                    <a:tint val="57647"/>
                    <a:invGamma/>
                  </a:srgb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29" name="AutoShape 125">
              <a:extLst>
                <a:ext uri="{FF2B5EF4-FFF2-40B4-BE49-F238E27FC236}">
                  <a16:creationId xmlns:a16="http://schemas.microsoft.com/office/drawing/2014/main" id="{A7366FAF-7742-42AD-AC31-AB6595E86903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728" y="1509"/>
              <a:ext cx="1304" cy="446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E9E065">
                    <a:gamma/>
                    <a:tint val="33333"/>
                    <a:invGamma/>
                  </a:srgbClr>
                </a:gs>
                <a:gs pos="100000">
                  <a:srgbClr val="E9E065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72830" name="Group 126">
              <a:extLst>
                <a:ext uri="{FF2B5EF4-FFF2-40B4-BE49-F238E27FC236}">
                  <a16:creationId xmlns:a16="http://schemas.microsoft.com/office/drawing/2014/main" id="{43D9D53E-355D-49F5-BAD8-79E7785524B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165" y="1296"/>
              <a:ext cx="405" cy="405"/>
              <a:chOff x="1289" y="582"/>
              <a:chExt cx="668" cy="668"/>
            </a:xfrm>
          </p:grpSpPr>
          <p:sp>
            <p:nvSpPr>
              <p:cNvPr id="72831" name="Oval 127">
                <a:extLst>
                  <a:ext uri="{FF2B5EF4-FFF2-40B4-BE49-F238E27FC236}">
                    <a16:creationId xmlns:a16="http://schemas.microsoft.com/office/drawing/2014/main" id="{730B771F-BCBE-4E62-A30F-C491523D3765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289" y="582"/>
                <a:ext cx="668" cy="668"/>
              </a:xfrm>
              <a:prstGeom prst="ellipse">
                <a:avLst/>
              </a:prstGeom>
              <a:solidFill>
                <a:srgbClr val="333333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72832" name="Oval 128">
                <a:extLst>
                  <a:ext uri="{FF2B5EF4-FFF2-40B4-BE49-F238E27FC236}">
                    <a16:creationId xmlns:a16="http://schemas.microsoft.com/office/drawing/2014/main" id="{F36C15C1-2367-4DD1-9073-936C0E409960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296" y="587"/>
                <a:ext cx="646" cy="647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46275"/>
                      <a:invGamma/>
                    </a:srgbClr>
                  </a:gs>
                  <a:gs pos="100000">
                    <a:srgbClr val="D6E1E2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72833" name="Oval 129">
                <a:extLst>
                  <a:ext uri="{FF2B5EF4-FFF2-40B4-BE49-F238E27FC236}">
                    <a16:creationId xmlns:a16="http://schemas.microsoft.com/office/drawing/2014/main" id="{54C03974-F001-49B4-9D6C-4EACC5C97191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304" y="591"/>
                <a:ext cx="631" cy="631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alpha val="0"/>
                    </a:srgbClr>
                  </a:gs>
                  <a:gs pos="100000">
                    <a:srgbClr val="D6E1E2">
                      <a:gamma/>
                      <a:tint val="34902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72834" name="Oval 130">
                <a:extLst>
                  <a:ext uri="{FF2B5EF4-FFF2-40B4-BE49-F238E27FC236}">
                    <a16:creationId xmlns:a16="http://schemas.microsoft.com/office/drawing/2014/main" id="{543DBB9D-B3A0-4D49-A07E-922706510629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311" y="597"/>
                <a:ext cx="600" cy="589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shade val="79216"/>
                      <a:invGamma/>
                    </a:srgbClr>
                  </a:gs>
                  <a:gs pos="100000">
                    <a:srgbClr val="D6E1E2">
                      <a:alpha val="4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72835" name="Oval 131">
                <a:extLst>
                  <a:ext uri="{FF2B5EF4-FFF2-40B4-BE49-F238E27FC236}">
                    <a16:creationId xmlns:a16="http://schemas.microsoft.com/office/drawing/2014/main" id="{0A266DB5-61C9-4CFC-ADF1-1456240B690E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346" y="613"/>
                <a:ext cx="533" cy="479"/>
              </a:xfrm>
              <a:prstGeom prst="ellipse">
                <a:avLst/>
              </a:prstGeom>
              <a:gradFill rotWithShape="1">
                <a:gsLst>
                  <a:gs pos="0">
                    <a:srgbClr val="D6E1E2">
                      <a:gamma/>
                      <a:tint val="0"/>
                      <a:invGamma/>
                    </a:srgbClr>
                  </a:gs>
                  <a:gs pos="100000">
                    <a:srgbClr val="D6E1E2">
                      <a:alpha val="38000"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</p:grpSp>
        <p:sp>
          <p:nvSpPr>
            <p:cNvPr id="72836" name="Text Box 132">
              <a:extLst>
                <a:ext uri="{FF2B5EF4-FFF2-40B4-BE49-F238E27FC236}">
                  <a16:creationId xmlns:a16="http://schemas.microsoft.com/office/drawing/2014/main" id="{C44101CD-1D12-46FC-B87B-3F53B67EDA94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4252" y="1354"/>
              <a:ext cx="22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altLang="en-US" sz="2400">
                  <a:solidFill>
                    <a:srgbClr val="000000"/>
                  </a:solidFill>
                </a:rPr>
                <a:t>3</a:t>
              </a:r>
              <a:endParaRPr lang="en-US" altLang="en-US"/>
            </a:p>
          </p:txBody>
        </p:sp>
        <p:sp>
          <p:nvSpPr>
            <p:cNvPr id="72837" name="Text Box 133">
              <a:extLst>
                <a:ext uri="{FF2B5EF4-FFF2-40B4-BE49-F238E27FC236}">
                  <a16:creationId xmlns:a16="http://schemas.microsoft.com/office/drawing/2014/main" id="{2DF55D59-80CA-476B-8D9F-B153102E1B2E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3744" y="1776"/>
              <a:ext cx="1296" cy="72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 altLang="en-US" sz="1400">
                  <a:solidFill>
                    <a:srgbClr val="000000"/>
                  </a:solidFill>
                  <a:latin typeface="Verdana" panose="020B0604030504040204" pitchFamily="34" charset="0"/>
                </a:rPr>
                <a:t>ThemeGallery is a Design Digital Content &amp; Contents mall developed by Guild Design Inc.</a:t>
              </a:r>
              <a:endParaRPr lang="en-US" altLang="en-US"/>
            </a:p>
          </p:txBody>
        </p:sp>
        <p:sp>
          <p:nvSpPr>
            <p:cNvPr id="72838" name="AutoShape 134">
              <a:extLst>
                <a:ext uri="{FF2B5EF4-FFF2-40B4-BE49-F238E27FC236}">
                  <a16:creationId xmlns:a16="http://schemas.microsoft.com/office/drawing/2014/main" id="{384CC76D-E37F-41B3-8A96-8F48FC7E22CF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692" y="3290"/>
              <a:ext cx="1363" cy="548"/>
            </a:xfrm>
            <a:prstGeom prst="roundRect">
              <a:avLst>
                <a:gd name="adj" fmla="val 40389"/>
              </a:avLst>
            </a:prstGeom>
            <a:gradFill rotWithShape="1">
              <a:gsLst>
                <a:gs pos="0">
                  <a:srgbClr val="6F9DB7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839" name="AutoShape 135">
              <a:extLst>
                <a:ext uri="{FF2B5EF4-FFF2-40B4-BE49-F238E27FC236}">
                  <a16:creationId xmlns:a16="http://schemas.microsoft.com/office/drawing/2014/main" id="{516F8244-FE8C-42C4-870A-0BFAC0D94EDA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720" y="3305"/>
              <a:ext cx="1304" cy="487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rgbClr val="98BAAF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Footer Placeholder 4">
            <a:extLst>
              <a:ext uri="{FF2B5EF4-FFF2-40B4-BE49-F238E27FC236}">
                <a16:creationId xmlns:a16="http://schemas.microsoft.com/office/drawing/2014/main" id="{F11CFFEA-F1A6-400B-A024-568B9A6231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73730" name="Rectangle 2">
            <a:extLst>
              <a:ext uri="{FF2B5EF4-FFF2-40B4-BE49-F238E27FC236}">
                <a16:creationId xmlns:a16="http://schemas.microsoft.com/office/drawing/2014/main" id="{C9059745-4B2A-482F-AC16-91E7589D0FE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/>
              <a:t>Diagram</a:t>
            </a:r>
            <a:endParaRPr lang="en-US" altLang="en-US" sz="2000"/>
          </a:p>
        </p:txBody>
      </p:sp>
      <p:grpSp>
        <p:nvGrpSpPr>
          <p:cNvPr id="73825" name="Group 97">
            <a:extLst>
              <a:ext uri="{FF2B5EF4-FFF2-40B4-BE49-F238E27FC236}">
                <a16:creationId xmlns:a16="http://schemas.microsoft.com/office/drawing/2014/main" id="{1C72AFB8-8C36-4CF1-B90E-8BAB634BDB59}"/>
              </a:ext>
            </a:extLst>
          </p:cNvPr>
          <p:cNvGrpSpPr>
            <a:grpSpLocks/>
          </p:cNvGrpSpPr>
          <p:nvPr/>
        </p:nvGrpSpPr>
        <p:grpSpPr bwMode="auto">
          <a:xfrm>
            <a:off x="241300" y="2032000"/>
            <a:ext cx="8664575" cy="3911600"/>
            <a:chOff x="152" y="1280"/>
            <a:chExt cx="5458" cy="2464"/>
          </a:xfrm>
        </p:grpSpPr>
        <p:grpSp>
          <p:nvGrpSpPr>
            <p:cNvPr id="73731" name="Group 3">
              <a:extLst>
                <a:ext uri="{FF2B5EF4-FFF2-40B4-BE49-F238E27FC236}">
                  <a16:creationId xmlns:a16="http://schemas.microsoft.com/office/drawing/2014/main" id="{A3F9D811-0FA8-4FD5-87CD-977CA39D124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2" y="2040"/>
              <a:ext cx="5458" cy="90"/>
              <a:chOff x="0" y="1896"/>
              <a:chExt cx="5760" cy="120"/>
            </a:xfrm>
          </p:grpSpPr>
          <p:sp>
            <p:nvSpPr>
              <p:cNvPr id="73732" name="Rectangle 4">
                <a:extLst>
                  <a:ext uri="{FF2B5EF4-FFF2-40B4-BE49-F238E27FC236}">
                    <a16:creationId xmlns:a16="http://schemas.microsoft.com/office/drawing/2014/main" id="{95764E58-6DEE-4F84-96BC-DB27757F042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0" y="1896"/>
                <a:ext cx="5760" cy="47"/>
              </a:xfrm>
              <a:prstGeom prst="rect">
                <a:avLst/>
              </a:prstGeom>
              <a:gradFill rotWithShape="1">
                <a:gsLst>
                  <a:gs pos="0">
                    <a:srgbClr val="808080"/>
                  </a:gs>
                  <a:gs pos="100000">
                    <a:srgbClr val="808080">
                      <a:gamma/>
                      <a:tint val="15294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76200" dir="10800000" kx="-3284103" algn="br" rotWithShape="0">
                        <a:schemeClr val="bg2">
                          <a:alpha val="50000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3733" name="Rectangle 5">
                <a:extLst>
                  <a:ext uri="{FF2B5EF4-FFF2-40B4-BE49-F238E27FC236}">
                    <a16:creationId xmlns:a16="http://schemas.microsoft.com/office/drawing/2014/main" id="{BA0F6D1D-F389-44D5-9859-AEF5E9129C86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0" y="1942"/>
                <a:ext cx="5760" cy="74"/>
              </a:xfrm>
              <a:prstGeom prst="rect">
                <a:avLst/>
              </a:prstGeom>
              <a:gradFill rotWithShape="1">
                <a:gsLst>
                  <a:gs pos="0">
                    <a:srgbClr val="5F5F5F">
                      <a:gamma/>
                      <a:tint val="30196"/>
                      <a:invGamma/>
                    </a:srgbClr>
                  </a:gs>
                  <a:gs pos="100000">
                    <a:srgbClr val="5F5F5F"/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76200" dir="10800000" kx="-3284103" algn="br" rotWithShape="0">
                        <a:schemeClr val="bg2">
                          <a:alpha val="50000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73821" name="Group 93">
              <a:extLst>
                <a:ext uri="{FF2B5EF4-FFF2-40B4-BE49-F238E27FC236}">
                  <a16:creationId xmlns:a16="http://schemas.microsoft.com/office/drawing/2014/main" id="{B77FE776-8BC3-4052-B08D-0CB873D6E6A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0" y="1692"/>
              <a:ext cx="1079" cy="2010"/>
              <a:chOff x="480" y="1692"/>
              <a:chExt cx="1079" cy="2010"/>
            </a:xfrm>
          </p:grpSpPr>
          <p:grpSp>
            <p:nvGrpSpPr>
              <p:cNvPr id="73787" name="Group 59">
                <a:extLst>
                  <a:ext uri="{FF2B5EF4-FFF2-40B4-BE49-F238E27FC236}">
                    <a16:creationId xmlns:a16="http://schemas.microsoft.com/office/drawing/2014/main" id="{A0A239AC-B30C-4A1B-8BBD-E839F1DE908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rot="3877067">
                <a:off x="573" y="2715"/>
                <a:ext cx="1432" cy="541"/>
                <a:chOff x="2290" y="2725"/>
                <a:chExt cx="1832" cy="713"/>
              </a:xfrm>
            </p:grpSpPr>
            <p:grpSp>
              <p:nvGrpSpPr>
                <p:cNvPr id="73788" name="Group 60">
                  <a:extLst>
                    <a:ext uri="{FF2B5EF4-FFF2-40B4-BE49-F238E27FC236}">
                      <a16:creationId xmlns:a16="http://schemas.microsoft.com/office/drawing/2014/main" id="{079AFE32-1327-4C67-B49A-41C5423E9B56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290" y="3030"/>
                  <a:ext cx="1832" cy="408"/>
                  <a:chOff x="2290" y="3030"/>
                  <a:chExt cx="1832" cy="408"/>
                </a:xfrm>
              </p:grpSpPr>
              <p:sp>
                <p:nvSpPr>
                  <p:cNvPr id="73789" name="Freeform 61">
                    <a:extLst>
                      <a:ext uri="{FF2B5EF4-FFF2-40B4-BE49-F238E27FC236}">
                        <a16:creationId xmlns:a16="http://schemas.microsoft.com/office/drawing/2014/main" id="{C9CE7072-3C9B-4B9D-96A3-0D49499C6896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90" y="3030"/>
                    <a:ext cx="1832" cy="408"/>
                  </a:xfrm>
                  <a:custGeom>
                    <a:avLst/>
                    <a:gdLst>
                      <a:gd name="T0" fmla="*/ 1832 w 1832"/>
                      <a:gd name="T1" fmla="*/ 32 h 408"/>
                      <a:gd name="T2" fmla="*/ 1830 w 1832"/>
                      <a:gd name="T3" fmla="*/ 66 h 408"/>
                      <a:gd name="T4" fmla="*/ 1814 w 1832"/>
                      <a:gd name="T5" fmla="*/ 128 h 408"/>
                      <a:gd name="T6" fmla="*/ 1788 w 1832"/>
                      <a:gd name="T7" fmla="*/ 188 h 408"/>
                      <a:gd name="T8" fmla="*/ 1754 w 1832"/>
                      <a:gd name="T9" fmla="*/ 240 h 408"/>
                      <a:gd name="T10" fmla="*/ 1712 w 1832"/>
                      <a:gd name="T11" fmla="*/ 288 h 408"/>
                      <a:gd name="T12" fmla="*/ 1664 w 1832"/>
                      <a:gd name="T13" fmla="*/ 330 h 408"/>
                      <a:gd name="T14" fmla="*/ 1610 w 1832"/>
                      <a:gd name="T15" fmla="*/ 362 h 408"/>
                      <a:gd name="T16" fmla="*/ 1550 w 1832"/>
                      <a:gd name="T17" fmla="*/ 388 h 408"/>
                      <a:gd name="T18" fmla="*/ 1486 w 1832"/>
                      <a:gd name="T19" fmla="*/ 402 h 408"/>
                      <a:gd name="T20" fmla="*/ 1418 w 1832"/>
                      <a:gd name="T21" fmla="*/ 408 h 408"/>
                      <a:gd name="T22" fmla="*/ 0 w 1832"/>
                      <a:gd name="T23" fmla="*/ 408 h 408"/>
                      <a:gd name="T24" fmla="*/ 0 w 1832"/>
                      <a:gd name="T25" fmla="*/ 0 h 408"/>
                      <a:gd name="T26" fmla="*/ 1832 w 1832"/>
                      <a:gd name="T27" fmla="*/ 0 h 408"/>
                      <a:gd name="T28" fmla="*/ 1832 w 1832"/>
                      <a:gd name="T29" fmla="*/ 32 h 408"/>
                      <a:gd name="T30" fmla="*/ 1832 w 1832"/>
                      <a:gd name="T31" fmla="*/ 32 h 40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1832" h="408">
                        <a:moveTo>
                          <a:pt x="1832" y="32"/>
                        </a:moveTo>
                        <a:lnTo>
                          <a:pt x="1830" y="66"/>
                        </a:lnTo>
                        <a:lnTo>
                          <a:pt x="1814" y="128"/>
                        </a:lnTo>
                        <a:lnTo>
                          <a:pt x="1788" y="188"/>
                        </a:lnTo>
                        <a:lnTo>
                          <a:pt x="1754" y="240"/>
                        </a:lnTo>
                        <a:lnTo>
                          <a:pt x="1712" y="288"/>
                        </a:lnTo>
                        <a:lnTo>
                          <a:pt x="1664" y="330"/>
                        </a:lnTo>
                        <a:lnTo>
                          <a:pt x="1610" y="362"/>
                        </a:lnTo>
                        <a:lnTo>
                          <a:pt x="1550" y="388"/>
                        </a:lnTo>
                        <a:lnTo>
                          <a:pt x="1486" y="402"/>
                        </a:lnTo>
                        <a:lnTo>
                          <a:pt x="1418" y="408"/>
                        </a:lnTo>
                        <a:lnTo>
                          <a:pt x="0" y="408"/>
                        </a:lnTo>
                        <a:lnTo>
                          <a:pt x="0" y="0"/>
                        </a:lnTo>
                        <a:lnTo>
                          <a:pt x="1832" y="0"/>
                        </a:lnTo>
                        <a:lnTo>
                          <a:pt x="1832" y="32"/>
                        </a:lnTo>
                        <a:lnTo>
                          <a:pt x="1832" y="32"/>
                        </a:lnTo>
                        <a:close/>
                      </a:path>
                    </a:pathLst>
                  </a:custGeom>
                  <a:solidFill>
                    <a:srgbClr val="608788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DF5908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3790" name="Freeform 62">
                    <a:extLst>
                      <a:ext uri="{FF2B5EF4-FFF2-40B4-BE49-F238E27FC236}">
                        <a16:creationId xmlns:a16="http://schemas.microsoft.com/office/drawing/2014/main" id="{AD36A3A4-8BEE-42C6-B884-01EA30B5D74D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3810" y="3058"/>
                    <a:ext cx="288" cy="334"/>
                  </a:xfrm>
                  <a:custGeom>
                    <a:avLst/>
                    <a:gdLst>
                      <a:gd name="T0" fmla="*/ 288 w 288"/>
                      <a:gd name="T1" fmla="*/ 0 h 334"/>
                      <a:gd name="T2" fmla="*/ 284 w 288"/>
                      <a:gd name="T3" fmla="*/ 52 h 334"/>
                      <a:gd name="T4" fmla="*/ 272 w 288"/>
                      <a:gd name="T5" fmla="*/ 98 h 334"/>
                      <a:gd name="T6" fmla="*/ 254 w 288"/>
                      <a:gd name="T7" fmla="*/ 140 h 334"/>
                      <a:gd name="T8" fmla="*/ 230 w 288"/>
                      <a:gd name="T9" fmla="*/ 176 h 334"/>
                      <a:gd name="T10" fmla="*/ 204 w 288"/>
                      <a:gd name="T11" fmla="*/ 208 h 334"/>
                      <a:gd name="T12" fmla="*/ 174 w 288"/>
                      <a:gd name="T13" fmla="*/ 238 h 334"/>
                      <a:gd name="T14" fmla="*/ 144 w 288"/>
                      <a:gd name="T15" fmla="*/ 262 h 334"/>
                      <a:gd name="T16" fmla="*/ 112 w 288"/>
                      <a:gd name="T17" fmla="*/ 282 h 334"/>
                      <a:gd name="T18" fmla="*/ 84 w 288"/>
                      <a:gd name="T19" fmla="*/ 298 h 334"/>
                      <a:gd name="T20" fmla="*/ 56 w 288"/>
                      <a:gd name="T21" fmla="*/ 312 h 334"/>
                      <a:gd name="T22" fmla="*/ 34 w 288"/>
                      <a:gd name="T23" fmla="*/ 322 h 334"/>
                      <a:gd name="T24" fmla="*/ 16 w 288"/>
                      <a:gd name="T25" fmla="*/ 328 h 334"/>
                      <a:gd name="T26" fmla="*/ 4 w 288"/>
                      <a:gd name="T27" fmla="*/ 332 h 334"/>
                      <a:gd name="T28" fmla="*/ 0 w 288"/>
                      <a:gd name="T29" fmla="*/ 334 h 334"/>
                      <a:gd name="T30" fmla="*/ 4 w 288"/>
                      <a:gd name="T31" fmla="*/ 332 h 334"/>
                      <a:gd name="T32" fmla="*/ 16 w 288"/>
                      <a:gd name="T33" fmla="*/ 326 h 334"/>
                      <a:gd name="T34" fmla="*/ 34 w 288"/>
                      <a:gd name="T35" fmla="*/ 318 h 334"/>
                      <a:gd name="T36" fmla="*/ 56 w 288"/>
                      <a:gd name="T37" fmla="*/ 304 h 334"/>
                      <a:gd name="T38" fmla="*/ 84 w 288"/>
                      <a:gd name="T39" fmla="*/ 288 h 334"/>
                      <a:gd name="T40" fmla="*/ 112 w 288"/>
                      <a:gd name="T41" fmla="*/ 266 h 334"/>
                      <a:gd name="T42" fmla="*/ 142 w 288"/>
                      <a:gd name="T43" fmla="*/ 242 h 334"/>
                      <a:gd name="T44" fmla="*/ 170 w 288"/>
                      <a:gd name="T45" fmla="*/ 212 h 334"/>
                      <a:gd name="T46" fmla="*/ 196 w 288"/>
                      <a:gd name="T47" fmla="*/ 180 h 334"/>
                      <a:gd name="T48" fmla="*/ 220 w 288"/>
                      <a:gd name="T49" fmla="*/ 142 h 334"/>
                      <a:gd name="T50" fmla="*/ 238 w 288"/>
                      <a:gd name="T51" fmla="*/ 100 h 334"/>
                      <a:gd name="T52" fmla="*/ 250 w 288"/>
                      <a:gd name="T53" fmla="*/ 54 h 334"/>
                      <a:gd name="T54" fmla="*/ 254 w 288"/>
                      <a:gd name="T55" fmla="*/ 2 h 334"/>
                      <a:gd name="T56" fmla="*/ 288 w 288"/>
                      <a:gd name="T57" fmla="*/ 0 h 33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</a:cxnLst>
                    <a:rect l="0" t="0" r="r" b="b"/>
                    <a:pathLst>
                      <a:path w="288" h="334">
                        <a:moveTo>
                          <a:pt x="288" y="0"/>
                        </a:moveTo>
                        <a:lnTo>
                          <a:pt x="284" y="52"/>
                        </a:lnTo>
                        <a:lnTo>
                          <a:pt x="272" y="98"/>
                        </a:lnTo>
                        <a:lnTo>
                          <a:pt x="254" y="140"/>
                        </a:lnTo>
                        <a:lnTo>
                          <a:pt x="230" y="176"/>
                        </a:lnTo>
                        <a:lnTo>
                          <a:pt x="204" y="208"/>
                        </a:lnTo>
                        <a:lnTo>
                          <a:pt x="174" y="238"/>
                        </a:lnTo>
                        <a:lnTo>
                          <a:pt x="144" y="262"/>
                        </a:lnTo>
                        <a:lnTo>
                          <a:pt x="112" y="282"/>
                        </a:lnTo>
                        <a:lnTo>
                          <a:pt x="84" y="298"/>
                        </a:lnTo>
                        <a:lnTo>
                          <a:pt x="56" y="312"/>
                        </a:lnTo>
                        <a:lnTo>
                          <a:pt x="34" y="322"/>
                        </a:lnTo>
                        <a:lnTo>
                          <a:pt x="16" y="328"/>
                        </a:lnTo>
                        <a:lnTo>
                          <a:pt x="4" y="332"/>
                        </a:lnTo>
                        <a:lnTo>
                          <a:pt x="0" y="334"/>
                        </a:lnTo>
                        <a:lnTo>
                          <a:pt x="4" y="332"/>
                        </a:lnTo>
                        <a:lnTo>
                          <a:pt x="16" y="326"/>
                        </a:lnTo>
                        <a:lnTo>
                          <a:pt x="34" y="318"/>
                        </a:lnTo>
                        <a:lnTo>
                          <a:pt x="56" y="304"/>
                        </a:lnTo>
                        <a:lnTo>
                          <a:pt x="84" y="288"/>
                        </a:lnTo>
                        <a:lnTo>
                          <a:pt x="112" y="266"/>
                        </a:lnTo>
                        <a:lnTo>
                          <a:pt x="142" y="242"/>
                        </a:lnTo>
                        <a:lnTo>
                          <a:pt x="170" y="212"/>
                        </a:lnTo>
                        <a:lnTo>
                          <a:pt x="196" y="180"/>
                        </a:lnTo>
                        <a:lnTo>
                          <a:pt x="220" y="142"/>
                        </a:lnTo>
                        <a:lnTo>
                          <a:pt x="238" y="100"/>
                        </a:lnTo>
                        <a:lnTo>
                          <a:pt x="250" y="54"/>
                        </a:lnTo>
                        <a:lnTo>
                          <a:pt x="254" y="2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FFFFFF">
                      <a:alpha val="49001"/>
                    </a:srgbClr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FFFFFF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3791" name="Group 63">
                  <a:extLst>
                    <a:ext uri="{FF2B5EF4-FFF2-40B4-BE49-F238E27FC236}">
                      <a16:creationId xmlns:a16="http://schemas.microsoft.com/office/drawing/2014/main" id="{E75A0CED-F439-4456-8E4A-7627FADD8AE4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flipV="1">
                  <a:off x="2290" y="2725"/>
                  <a:ext cx="1406" cy="313"/>
                  <a:chOff x="2290" y="3030"/>
                  <a:chExt cx="1832" cy="408"/>
                </a:xfrm>
              </p:grpSpPr>
              <p:sp>
                <p:nvSpPr>
                  <p:cNvPr id="73792" name="Freeform 64">
                    <a:extLst>
                      <a:ext uri="{FF2B5EF4-FFF2-40B4-BE49-F238E27FC236}">
                        <a16:creationId xmlns:a16="http://schemas.microsoft.com/office/drawing/2014/main" id="{8EB39D8D-6BF0-4CBD-8A7E-5B8E9F9CEF66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90" y="3030"/>
                    <a:ext cx="1832" cy="408"/>
                  </a:xfrm>
                  <a:custGeom>
                    <a:avLst/>
                    <a:gdLst>
                      <a:gd name="T0" fmla="*/ 1832 w 1832"/>
                      <a:gd name="T1" fmla="*/ 32 h 408"/>
                      <a:gd name="T2" fmla="*/ 1830 w 1832"/>
                      <a:gd name="T3" fmla="*/ 66 h 408"/>
                      <a:gd name="T4" fmla="*/ 1814 w 1832"/>
                      <a:gd name="T5" fmla="*/ 128 h 408"/>
                      <a:gd name="T6" fmla="*/ 1788 w 1832"/>
                      <a:gd name="T7" fmla="*/ 188 h 408"/>
                      <a:gd name="T8" fmla="*/ 1754 w 1832"/>
                      <a:gd name="T9" fmla="*/ 240 h 408"/>
                      <a:gd name="T10" fmla="*/ 1712 w 1832"/>
                      <a:gd name="T11" fmla="*/ 288 h 408"/>
                      <a:gd name="T12" fmla="*/ 1664 w 1832"/>
                      <a:gd name="T13" fmla="*/ 330 h 408"/>
                      <a:gd name="T14" fmla="*/ 1610 w 1832"/>
                      <a:gd name="T15" fmla="*/ 362 h 408"/>
                      <a:gd name="T16" fmla="*/ 1550 w 1832"/>
                      <a:gd name="T17" fmla="*/ 388 h 408"/>
                      <a:gd name="T18" fmla="*/ 1486 w 1832"/>
                      <a:gd name="T19" fmla="*/ 402 h 408"/>
                      <a:gd name="T20" fmla="*/ 1418 w 1832"/>
                      <a:gd name="T21" fmla="*/ 408 h 408"/>
                      <a:gd name="T22" fmla="*/ 0 w 1832"/>
                      <a:gd name="T23" fmla="*/ 408 h 408"/>
                      <a:gd name="T24" fmla="*/ 0 w 1832"/>
                      <a:gd name="T25" fmla="*/ 0 h 408"/>
                      <a:gd name="T26" fmla="*/ 1832 w 1832"/>
                      <a:gd name="T27" fmla="*/ 0 h 408"/>
                      <a:gd name="T28" fmla="*/ 1832 w 1832"/>
                      <a:gd name="T29" fmla="*/ 32 h 408"/>
                      <a:gd name="T30" fmla="*/ 1832 w 1832"/>
                      <a:gd name="T31" fmla="*/ 32 h 40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1832" h="408">
                        <a:moveTo>
                          <a:pt x="1832" y="32"/>
                        </a:moveTo>
                        <a:lnTo>
                          <a:pt x="1830" y="66"/>
                        </a:lnTo>
                        <a:lnTo>
                          <a:pt x="1814" y="128"/>
                        </a:lnTo>
                        <a:lnTo>
                          <a:pt x="1788" y="188"/>
                        </a:lnTo>
                        <a:lnTo>
                          <a:pt x="1754" y="240"/>
                        </a:lnTo>
                        <a:lnTo>
                          <a:pt x="1712" y="288"/>
                        </a:lnTo>
                        <a:lnTo>
                          <a:pt x="1664" y="330"/>
                        </a:lnTo>
                        <a:lnTo>
                          <a:pt x="1610" y="362"/>
                        </a:lnTo>
                        <a:lnTo>
                          <a:pt x="1550" y="388"/>
                        </a:lnTo>
                        <a:lnTo>
                          <a:pt x="1486" y="402"/>
                        </a:lnTo>
                        <a:lnTo>
                          <a:pt x="1418" y="408"/>
                        </a:lnTo>
                        <a:lnTo>
                          <a:pt x="0" y="408"/>
                        </a:lnTo>
                        <a:lnTo>
                          <a:pt x="0" y="0"/>
                        </a:lnTo>
                        <a:lnTo>
                          <a:pt x="1832" y="0"/>
                        </a:lnTo>
                        <a:lnTo>
                          <a:pt x="1832" y="32"/>
                        </a:lnTo>
                        <a:lnTo>
                          <a:pt x="1832" y="32"/>
                        </a:lnTo>
                        <a:close/>
                      </a:path>
                    </a:pathLst>
                  </a:custGeom>
                  <a:solidFill>
                    <a:srgbClr val="98B5B6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DF5908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3793" name="Freeform 65">
                    <a:extLst>
                      <a:ext uri="{FF2B5EF4-FFF2-40B4-BE49-F238E27FC236}">
                        <a16:creationId xmlns:a16="http://schemas.microsoft.com/office/drawing/2014/main" id="{A308F461-9E20-433A-9FD2-F75D5B2C83BD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3810" y="3058"/>
                    <a:ext cx="288" cy="334"/>
                  </a:xfrm>
                  <a:custGeom>
                    <a:avLst/>
                    <a:gdLst>
                      <a:gd name="T0" fmla="*/ 288 w 288"/>
                      <a:gd name="T1" fmla="*/ 0 h 334"/>
                      <a:gd name="T2" fmla="*/ 284 w 288"/>
                      <a:gd name="T3" fmla="*/ 52 h 334"/>
                      <a:gd name="T4" fmla="*/ 272 w 288"/>
                      <a:gd name="T5" fmla="*/ 98 h 334"/>
                      <a:gd name="T6" fmla="*/ 254 w 288"/>
                      <a:gd name="T7" fmla="*/ 140 h 334"/>
                      <a:gd name="T8" fmla="*/ 230 w 288"/>
                      <a:gd name="T9" fmla="*/ 176 h 334"/>
                      <a:gd name="T10" fmla="*/ 204 w 288"/>
                      <a:gd name="T11" fmla="*/ 208 h 334"/>
                      <a:gd name="T12" fmla="*/ 174 w 288"/>
                      <a:gd name="T13" fmla="*/ 238 h 334"/>
                      <a:gd name="T14" fmla="*/ 144 w 288"/>
                      <a:gd name="T15" fmla="*/ 262 h 334"/>
                      <a:gd name="T16" fmla="*/ 112 w 288"/>
                      <a:gd name="T17" fmla="*/ 282 h 334"/>
                      <a:gd name="T18" fmla="*/ 84 w 288"/>
                      <a:gd name="T19" fmla="*/ 298 h 334"/>
                      <a:gd name="T20" fmla="*/ 56 w 288"/>
                      <a:gd name="T21" fmla="*/ 312 h 334"/>
                      <a:gd name="T22" fmla="*/ 34 w 288"/>
                      <a:gd name="T23" fmla="*/ 322 h 334"/>
                      <a:gd name="T24" fmla="*/ 16 w 288"/>
                      <a:gd name="T25" fmla="*/ 328 h 334"/>
                      <a:gd name="T26" fmla="*/ 4 w 288"/>
                      <a:gd name="T27" fmla="*/ 332 h 334"/>
                      <a:gd name="T28" fmla="*/ 0 w 288"/>
                      <a:gd name="T29" fmla="*/ 334 h 334"/>
                      <a:gd name="T30" fmla="*/ 4 w 288"/>
                      <a:gd name="T31" fmla="*/ 332 h 334"/>
                      <a:gd name="T32" fmla="*/ 16 w 288"/>
                      <a:gd name="T33" fmla="*/ 326 h 334"/>
                      <a:gd name="T34" fmla="*/ 34 w 288"/>
                      <a:gd name="T35" fmla="*/ 318 h 334"/>
                      <a:gd name="T36" fmla="*/ 56 w 288"/>
                      <a:gd name="T37" fmla="*/ 304 h 334"/>
                      <a:gd name="T38" fmla="*/ 84 w 288"/>
                      <a:gd name="T39" fmla="*/ 288 h 334"/>
                      <a:gd name="T40" fmla="*/ 112 w 288"/>
                      <a:gd name="T41" fmla="*/ 266 h 334"/>
                      <a:gd name="T42" fmla="*/ 142 w 288"/>
                      <a:gd name="T43" fmla="*/ 242 h 334"/>
                      <a:gd name="T44" fmla="*/ 170 w 288"/>
                      <a:gd name="T45" fmla="*/ 212 h 334"/>
                      <a:gd name="T46" fmla="*/ 196 w 288"/>
                      <a:gd name="T47" fmla="*/ 180 h 334"/>
                      <a:gd name="T48" fmla="*/ 220 w 288"/>
                      <a:gd name="T49" fmla="*/ 142 h 334"/>
                      <a:gd name="T50" fmla="*/ 238 w 288"/>
                      <a:gd name="T51" fmla="*/ 100 h 334"/>
                      <a:gd name="T52" fmla="*/ 250 w 288"/>
                      <a:gd name="T53" fmla="*/ 54 h 334"/>
                      <a:gd name="T54" fmla="*/ 254 w 288"/>
                      <a:gd name="T55" fmla="*/ 2 h 334"/>
                      <a:gd name="T56" fmla="*/ 288 w 288"/>
                      <a:gd name="T57" fmla="*/ 0 h 33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</a:cxnLst>
                    <a:rect l="0" t="0" r="r" b="b"/>
                    <a:pathLst>
                      <a:path w="288" h="334">
                        <a:moveTo>
                          <a:pt x="288" y="0"/>
                        </a:moveTo>
                        <a:lnTo>
                          <a:pt x="284" y="52"/>
                        </a:lnTo>
                        <a:lnTo>
                          <a:pt x="272" y="98"/>
                        </a:lnTo>
                        <a:lnTo>
                          <a:pt x="254" y="140"/>
                        </a:lnTo>
                        <a:lnTo>
                          <a:pt x="230" y="176"/>
                        </a:lnTo>
                        <a:lnTo>
                          <a:pt x="204" y="208"/>
                        </a:lnTo>
                        <a:lnTo>
                          <a:pt x="174" y="238"/>
                        </a:lnTo>
                        <a:lnTo>
                          <a:pt x="144" y="262"/>
                        </a:lnTo>
                        <a:lnTo>
                          <a:pt x="112" y="282"/>
                        </a:lnTo>
                        <a:lnTo>
                          <a:pt x="84" y="298"/>
                        </a:lnTo>
                        <a:lnTo>
                          <a:pt x="56" y="312"/>
                        </a:lnTo>
                        <a:lnTo>
                          <a:pt x="34" y="322"/>
                        </a:lnTo>
                        <a:lnTo>
                          <a:pt x="16" y="328"/>
                        </a:lnTo>
                        <a:lnTo>
                          <a:pt x="4" y="332"/>
                        </a:lnTo>
                        <a:lnTo>
                          <a:pt x="0" y="334"/>
                        </a:lnTo>
                        <a:lnTo>
                          <a:pt x="4" y="332"/>
                        </a:lnTo>
                        <a:lnTo>
                          <a:pt x="16" y="326"/>
                        </a:lnTo>
                        <a:lnTo>
                          <a:pt x="34" y="318"/>
                        </a:lnTo>
                        <a:lnTo>
                          <a:pt x="56" y="304"/>
                        </a:lnTo>
                        <a:lnTo>
                          <a:pt x="84" y="288"/>
                        </a:lnTo>
                        <a:lnTo>
                          <a:pt x="112" y="266"/>
                        </a:lnTo>
                        <a:lnTo>
                          <a:pt x="142" y="242"/>
                        </a:lnTo>
                        <a:lnTo>
                          <a:pt x="170" y="212"/>
                        </a:lnTo>
                        <a:lnTo>
                          <a:pt x="196" y="180"/>
                        </a:lnTo>
                        <a:lnTo>
                          <a:pt x="220" y="142"/>
                        </a:lnTo>
                        <a:lnTo>
                          <a:pt x="238" y="100"/>
                        </a:lnTo>
                        <a:lnTo>
                          <a:pt x="250" y="54"/>
                        </a:lnTo>
                        <a:lnTo>
                          <a:pt x="254" y="2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FFFFFF">
                      <a:alpha val="49001"/>
                    </a:srgbClr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FFFFFF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73794" name="Group 66">
                <a:extLst>
                  <a:ext uri="{FF2B5EF4-FFF2-40B4-BE49-F238E27FC236}">
                    <a16:creationId xmlns:a16="http://schemas.microsoft.com/office/drawing/2014/main" id="{B2D127A7-913E-4E79-BCC2-E7B3FB227CB8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480" y="1692"/>
                <a:ext cx="799" cy="824"/>
                <a:chOff x="2789" y="1625"/>
                <a:chExt cx="907" cy="907"/>
              </a:xfrm>
            </p:grpSpPr>
            <p:sp>
              <p:nvSpPr>
                <p:cNvPr id="73795" name="Oval 67">
                  <a:extLst>
                    <a:ext uri="{FF2B5EF4-FFF2-40B4-BE49-F238E27FC236}">
                      <a16:creationId xmlns:a16="http://schemas.microsoft.com/office/drawing/2014/main" id="{62C73471-C735-4A69-A527-0418073808E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789" y="1625"/>
                  <a:ext cx="907" cy="907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gamma/>
                        <a:tint val="0"/>
                        <a:invGamma/>
                      </a:srgbClr>
                    </a:gs>
                    <a:gs pos="50000">
                      <a:srgbClr val="83A6A7"/>
                    </a:gs>
                    <a:gs pos="100000">
                      <a:srgbClr val="83A6A7">
                        <a:gamma/>
                        <a:tint val="0"/>
                        <a:invGamma/>
                      </a:srgb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96" name="Oval 68">
                  <a:extLst>
                    <a:ext uri="{FF2B5EF4-FFF2-40B4-BE49-F238E27FC236}">
                      <a16:creationId xmlns:a16="http://schemas.microsoft.com/office/drawing/2014/main" id="{D547E3DA-0DC2-4B66-8B39-0BC29BE9E49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789" y="1625"/>
                  <a:ext cx="907" cy="907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alpha val="32001"/>
                      </a:srgbClr>
                    </a:gs>
                    <a:gs pos="100000">
                      <a:srgbClr val="83A6A7">
                        <a:gamma/>
                        <a:shade val="0"/>
                        <a:invGamma/>
                        <a:alpha val="89999"/>
                      </a:srgb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97" name="Oval 69">
                  <a:extLst>
                    <a:ext uri="{FF2B5EF4-FFF2-40B4-BE49-F238E27FC236}">
                      <a16:creationId xmlns:a16="http://schemas.microsoft.com/office/drawing/2014/main" id="{9E525996-8EA3-46E7-8236-A0E4FF6118B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849" y="1684"/>
                  <a:ext cx="787" cy="788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gamma/>
                        <a:shade val="54118"/>
                        <a:invGamma/>
                      </a:srgbClr>
                    </a:gs>
                    <a:gs pos="50000">
                      <a:srgbClr val="83A6A7"/>
                    </a:gs>
                    <a:gs pos="100000">
                      <a:srgbClr val="83A6A7">
                        <a:gamma/>
                        <a:shade val="54118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98" name="Oval 70">
                  <a:extLst>
                    <a:ext uri="{FF2B5EF4-FFF2-40B4-BE49-F238E27FC236}">
                      <a16:creationId xmlns:a16="http://schemas.microsoft.com/office/drawing/2014/main" id="{B3735BAA-86C1-446E-B49C-92D5A28E0B0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849" y="1686"/>
                  <a:ext cx="787" cy="788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gamma/>
                        <a:shade val="63529"/>
                        <a:invGamma/>
                      </a:srgbClr>
                    </a:gs>
                    <a:gs pos="100000">
                      <a:srgbClr val="83A6A7">
                        <a:alpha val="0"/>
                      </a:srgb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99" name="Oval 71">
                  <a:extLst>
                    <a:ext uri="{FF2B5EF4-FFF2-40B4-BE49-F238E27FC236}">
                      <a16:creationId xmlns:a16="http://schemas.microsoft.com/office/drawing/2014/main" id="{04E3D44E-4074-48F2-9E8F-5D8510E4464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888" y="1724"/>
                  <a:ext cx="709" cy="709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n-US"/>
                </a:p>
              </p:txBody>
            </p:sp>
            <p:grpSp>
              <p:nvGrpSpPr>
                <p:cNvPr id="73800" name="Group 72">
                  <a:extLst>
                    <a:ext uri="{FF2B5EF4-FFF2-40B4-BE49-F238E27FC236}">
                      <a16:creationId xmlns:a16="http://schemas.microsoft.com/office/drawing/2014/main" id="{1F2D657E-6E2F-41C0-9DBD-735814C8D5A2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899" y="1735"/>
                  <a:ext cx="687" cy="688"/>
                  <a:chOff x="4166" y="1706"/>
                  <a:chExt cx="1252" cy="1252"/>
                </a:xfrm>
              </p:grpSpPr>
              <p:sp>
                <p:nvSpPr>
                  <p:cNvPr id="73801" name="Oval 73">
                    <a:extLst>
                      <a:ext uri="{FF2B5EF4-FFF2-40B4-BE49-F238E27FC236}">
                        <a16:creationId xmlns:a16="http://schemas.microsoft.com/office/drawing/2014/main" id="{5CEAA130-B457-4EEF-B205-A93980174482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166" y="1706"/>
                    <a:ext cx="1252" cy="1252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gamma/>
                          <a:shade val="46275"/>
                          <a:invGamma/>
                        </a:srgbClr>
                      </a:gs>
                      <a:gs pos="100000">
                        <a:srgbClr val="D6E1E2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3802" name="Oval 74">
                    <a:extLst>
                      <a:ext uri="{FF2B5EF4-FFF2-40B4-BE49-F238E27FC236}">
                        <a16:creationId xmlns:a16="http://schemas.microsoft.com/office/drawing/2014/main" id="{D9DFBCD3-53DE-43FD-984C-E3A66A49090B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182" y="1713"/>
                    <a:ext cx="1222" cy="1221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alpha val="0"/>
                        </a:srgbClr>
                      </a:gs>
                      <a:gs pos="100000">
                        <a:srgbClr val="D6E1E2">
                          <a:gamma/>
                          <a:tint val="34902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3803" name="Oval 75">
                    <a:extLst>
                      <a:ext uri="{FF2B5EF4-FFF2-40B4-BE49-F238E27FC236}">
                        <a16:creationId xmlns:a16="http://schemas.microsoft.com/office/drawing/2014/main" id="{6F88F735-20BD-4CF4-847C-404D8BBCA7C3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195" y="1725"/>
                    <a:ext cx="1162" cy="1141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gamma/>
                          <a:shade val="79216"/>
                          <a:invGamma/>
                        </a:srgbClr>
                      </a:gs>
                      <a:gs pos="100000">
                        <a:srgbClr val="D6E1E2">
                          <a:alpha val="48000"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3804" name="Oval 76">
                    <a:extLst>
                      <a:ext uri="{FF2B5EF4-FFF2-40B4-BE49-F238E27FC236}">
                        <a16:creationId xmlns:a16="http://schemas.microsoft.com/office/drawing/2014/main" id="{654A2840-161A-44C5-B843-70DD5A5F7F60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263" y="1757"/>
                    <a:ext cx="1033" cy="926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gamma/>
                          <a:tint val="0"/>
                          <a:invGamma/>
                        </a:srgbClr>
                      </a:gs>
                      <a:gs pos="100000">
                        <a:srgbClr val="D6E1E2">
                          <a:alpha val="38000"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</p:grpSp>
          </p:grpSp>
          <p:sp>
            <p:nvSpPr>
              <p:cNvPr id="73805" name="Text Box 77">
                <a:extLst>
                  <a:ext uri="{FF2B5EF4-FFF2-40B4-BE49-F238E27FC236}">
                    <a16:creationId xmlns:a16="http://schemas.microsoft.com/office/drawing/2014/main" id="{10B1D60C-D7FB-4C3D-B492-3A74076037F6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 rot="3925970">
                <a:off x="710" y="2836"/>
                <a:ext cx="854" cy="25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 sz="2000" b="1">
                    <a:solidFill>
                      <a:schemeClr val="bg1"/>
                    </a:solidFill>
                  </a:rPr>
                  <a:t>Your Text</a:t>
                </a:r>
              </a:p>
            </p:txBody>
          </p:sp>
          <p:sp>
            <p:nvSpPr>
              <p:cNvPr id="73806" name="Text Box 78">
                <a:extLst>
                  <a:ext uri="{FF2B5EF4-FFF2-40B4-BE49-F238E27FC236}">
                    <a16:creationId xmlns:a16="http://schemas.microsoft.com/office/drawing/2014/main" id="{B16DE7B3-3E64-4977-9AFF-3CBB016FDA50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 rot="3925970">
                <a:off x="1003" y="2663"/>
                <a:ext cx="631" cy="19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 sz="1400" b="1"/>
                  <a:t>Your Text</a:t>
                </a:r>
              </a:p>
            </p:txBody>
          </p:sp>
        </p:grpSp>
        <p:grpSp>
          <p:nvGrpSpPr>
            <p:cNvPr id="73822" name="Group 94">
              <a:extLst>
                <a:ext uri="{FF2B5EF4-FFF2-40B4-BE49-F238E27FC236}">
                  <a16:creationId xmlns:a16="http://schemas.microsoft.com/office/drawing/2014/main" id="{1318A0D7-4074-47C7-834C-6ED3D020E1D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81" y="1692"/>
              <a:ext cx="1078" cy="2010"/>
              <a:chOff x="1581" y="1692"/>
              <a:chExt cx="1078" cy="2010"/>
            </a:xfrm>
          </p:grpSpPr>
          <p:grpSp>
            <p:nvGrpSpPr>
              <p:cNvPr id="73769" name="Group 41">
                <a:extLst>
                  <a:ext uri="{FF2B5EF4-FFF2-40B4-BE49-F238E27FC236}">
                    <a16:creationId xmlns:a16="http://schemas.microsoft.com/office/drawing/2014/main" id="{F7430DEF-886E-416E-895A-55CD108AE66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rot="3877067">
                <a:off x="1673" y="2715"/>
                <a:ext cx="1432" cy="541"/>
                <a:chOff x="2290" y="2725"/>
                <a:chExt cx="1832" cy="713"/>
              </a:xfrm>
            </p:grpSpPr>
            <p:grpSp>
              <p:nvGrpSpPr>
                <p:cNvPr id="73770" name="Group 42">
                  <a:extLst>
                    <a:ext uri="{FF2B5EF4-FFF2-40B4-BE49-F238E27FC236}">
                      <a16:creationId xmlns:a16="http://schemas.microsoft.com/office/drawing/2014/main" id="{6C4D518A-4366-48A7-81CC-031D778CB780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290" y="3030"/>
                  <a:ext cx="1832" cy="408"/>
                  <a:chOff x="2290" y="3030"/>
                  <a:chExt cx="1832" cy="408"/>
                </a:xfrm>
              </p:grpSpPr>
              <p:sp>
                <p:nvSpPr>
                  <p:cNvPr id="73771" name="Freeform 43">
                    <a:extLst>
                      <a:ext uri="{FF2B5EF4-FFF2-40B4-BE49-F238E27FC236}">
                        <a16:creationId xmlns:a16="http://schemas.microsoft.com/office/drawing/2014/main" id="{32ADE603-9711-4A81-8CF4-25049F3FA051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90" y="3030"/>
                    <a:ext cx="1832" cy="408"/>
                  </a:xfrm>
                  <a:custGeom>
                    <a:avLst/>
                    <a:gdLst>
                      <a:gd name="T0" fmla="*/ 1832 w 1832"/>
                      <a:gd name="T1" fmla="*/ 32 h 408"/>
                      <a:gd name="T2" fmla="*/ 1830 w 1832"/>
                      <a:gd name="T3" fmla="*/ 66 h 408"/>
                      <a:gd name="T4" fmla="*/ 1814 w 1832"/>
                      <a:gd name="T5" fmla="*/ 128 h 408"/>
                      <a:gd name="T6" fmla="*/ 1788 w 1832"/>
                      <a:gd name="T7" fmla="*/ 188 h 408"/>
                      <a:gd name="T8" fmla="*/ 1754 w 1832"/>
                      <a:gd name="T9" fmla="*/ 240 h 408"/>
                      <a:gd name="T10" fmla="*/ 1712 w 1832"/>
                      <a:gd name="T11" fmla="*/ 288 h 408"/>
                      <a:gd name="T12" fmla="*/ 1664 w 1832"/>
                      <a:gd name="T13" fmla="*/ 330 h 408"/>
                      <a:gd name="T14" fmla="*/ 1610 w 1832"/>
                      <a:gd name="T15" fmla="*/ 362 h 408"/>
                      <a:gd name="T16" fmla="*/ 1550 w 1832"/>
                      <a:gd name="T17" fmla="*/ 388 h 408"/>
                      <a:gd name="T18" fmla="*/ 1486 w 1832"/>
                      <a:gd name="T19" fmla="*/ 402 h 408"/>
                      <a:gd name="T20" fmla="*/ 1418 w 1832"/>
                      <a:gd name="T21" fmla="*/ 408 h 408"/>
                      <a:gd name="T22" fmla="*/ 0 w 1832"/>
                      <a:gd name="T23" fmla="*/ 408 h 408"/>
                      <a:gd name="T24" fmla="*/ 0 w 1832"/>
                      <a:gd name="T25" fmla="*/ 0 h 408"/>
                      <a:gd name="T26" fmla="*/ 1832 w 1832"/>
                      <a:gd name="T27" fmla="*/ 0 h 408"/>
                      <a:gd name="T28" fmla="*/ 1832 w 1832"/>
                      <a:gd name="T29" fmla="*/ 32 h 408"/>
                      <a:gd name="T30" fmla="*/ 1832 w 1832"/>
                      <a:gd name="T31" fmla="*/ 32 h 40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1832" h="408">
                        <a:moveTo>
                          <a:pt x="1832" y="32"/>
                        </a:moveTo>
                        <a:lnTo>
                          <a:pt x="1830" y="66"/>
                        </a:lnTo>
                        <a:lnTo>
                          <a:pt x="1814" y="128"/>
                        </a:lnTo>
                        <a:lnTo>
                          <a:pt x="1788" y="188"/>
                        </a:lnTo>
                        <a:lnTo>
                          <a:pt x="1754" y="240"/>
                        </a:lnTo>
                        <a:lnTo>
                          <a:pt x="1712" y="288"/>
                        </a:lnTo>
                        <a:lnTo>
                          <a:pt x="1664" y="330"/>
                        </a:lnTo>
                        <a:lnTo>
                          <a:pt x="1610" y="362"/>
                        </a:lnTo>
                        <a:lnTo>
                          <a:pt x="1550" y="388"/>
                        </a:lnTo>
                        <a:lnTo>
                          <a:pt x="1486" y="402"/>
                        </a:lnTo>
                        <a:lnTo>
                          <a:pt x="1418" y="408"/>
                        </a:lnTo>
                        <a:lnTo>
                          <a:pt x="0" y="408"/>
                        </a:lnTo>
                        <a:lnTo>
                          <a:pt x="0" y="0"/>
                        </a:lnTo>
                        <a:lnTo>
                          <a:pt x="1832" y="0"/>
                        </a:lnTo>
                        <a:lnTo>
                          <a:pt x="1832" y="32"/>
                        </a:lnTo>
                        <a:lnTo>
                          <a:pt x="1832" y="32"/>
                        </a:lnTo>
                        <a:close/>
                      </a:path>
                    </a:pathLst>
                  </a:custGeom>
                  <a:solidFill>
                    <a:srgbClr val="608788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DF5908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3772" name="Freeform 44">
                    <a:extLst>
                      <a:ext uri="{FF2B5EF4-FFF2-40B4-BE49-F238E27FC236}">
                        <a16:creationId xmlns:a16="http://schemas.microsoft.com/office/drawing/2014/main" id="{FC4CA58F-BC17-4634-B4BD-00212F16D48D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3810" y="3058"/>
                    <a:ext cx="288" cy="334"/>
                  </a:xfrm>
                  <a:custGeom>
                    <a:avLst/>
                    <a:gdLst>
                      <a:gd name="T0" fmla="*/ 288 w 288"/>
                      <a:gd name="T1" fmla="*/ 0 h 334"/>
                      <a:gd name="T2" fmla="*/ 284 w 288"/>
                      <a:gd name="T3" fmla="*/ 52 h 334"/>
                      <a:gd name="T4" fmla="*/ 272 w 288"/>
                      <a:gd name="T5" fmla="*/ 98 h 334"/>
                      <a:gd name="T6" fmla="*/ 254 w 288"/>
                      <a:gd name="T7" fmla="*/ 140 h 334"/>
                      <a:gd name="T8" fmla="*/ 230 w 288"/>
                      <a:gd name="T9" fmla="*/ 176 h 334"/>
                      <a:gd name="T10" fmla="*/ 204 w 288"/>
                      <a:gd name="T11" fmla="*/ 208 h 334"/>
                      <a:gd name="T12" fmla="*/ 174 w 288"/>
                      <a:gd name="T13" fmla="*/ 238 h 334"/>
                      <a:gd name="T14" fmla="*/ 144 w 288"/>
                      <a:gd name="T15" fmla="*/ 262 h 334"/>
                      <a:gd name="T16" fmla="*/ 112 w 288"/>
                      <a:gd name="T17" fmla="*/ 282 h 334"/>
                      <a:gd name="T18" fmla="*/ 84 w 288"/>
                      <a:gd name="T19" fmla="*/ 298 h 334"/>
                      <a:gd name="T20" fmla="*/ 56 w 288"/>
                      <a:gd name="T21" fmla="*/ 312 h 334"/>
                      <a:gd name="T22" fmla="*/ 34 w 288"/>
                      <a:gd name="T23" fmla="*/ 322 h 334"/>
                      <a:gd name="T24" fmla="*/ 16 w 288"/>
                      <a:gd name="T25" fmla="*/ 328 h 334"/>
                      <a:gd name="T26" fmla="*/ 4 w 288"/>
                      <a:gd name="T27" fmla="*/ 332 h 334"/>
                      <a:gd name="T28" fmla="*/ 0 w 288"/>
                      <a:gd name="T29" fmla="*/ 334 h 334"/>
                      <a:gd name="T30" fmla="*/ 4 w 288"/>
                      <a:gd name="T31" fmla="*/ 332 h 334"/>
                      <a:gd name="T32" fmla="*/ 16 w 288"/>
                      <a:gd name="T33" fmla="*/ 326 h 334"/>
                      <a:gd name="T34" fmla="*/ 34 w 288"/>
                      <a:gd name="T35" fmla="*/ 318 h 334"/>
                      <a:gd name="T36" fmla="*/ 56 w 288"/>
                      <a:gd name="T37" fmla="*/ 304 h 334"/>
                      <a:gd name="T38" fmla="*/ 84 w 288"/>
                      <a:gd name="T39" fmla="*/ 288 h 334"/>
                      <a:gd name="T40" fmla="*/ 112 w 288"/>
                      <a:gd name="T41" fmla="*/ 266 h 334"/>
                      <a:gd name="T42" fmla="*/ 142 w 288"/>
                      <a:gd name="T43" fmla="*/ 242 h 334"/>
                      <a:gd name="T44" fmla="*/ 170 w 288"/>
                      <a:gd name="T45" fmla="*/ 212 h 334"/>
                      <a:gd name="T46" fmla="*/ 196 w 288"/>
                      <a:gd name="T47" fmla="*/ 180 h 334"/>
                      <a:gd name="T48" fmla="*/ 220 w 288"/>
                      <a:gd name="T49" fmla="*/ 142 h 334"/>
                      <a:gd name="T50" fmla="*/ 238 w 288"/>
                      <a:gd name="T51" fmla="*/ 100 h 334"/>
                      <a:gd name="T52" fmla="*/ 250 w 288"/>
                      <a:gd name="T53" fmla="*/ 54 h 334"/>
                      <a:gd name="T54" fmla="*/ 254 w 288"/>
                      <a:gd name="T55" fmla="*/ 2 h 334"/>
                      <a:gd name="T56" fmla="*/ 288 w 288"/>
                      <a:gd name="T57" fmla="*/ 0 h 33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</a:cxnLst>
                    <a:rect l="0" t="0" r="r" b="b"/>
                    <a:pathLst>
                      <a:path w="288" h="334">
                        <a:moveTo>
                          <a:pt x="288" y="0"/>
                        </a:moveTo>
                        <a:lnTo>
                          <a:pt x="284" y="52"/>
                        </a:lnTo>
                        <a:lnTo>
                          <a:pt x="272" y="98"/>
                        </a:lnTo>
                        <a:lnTo>
                          <a:pt x="254" y="140"/>
                        </a:lnTo>
                        <a:lnTo>
                          <a:pt x="230" y="176"/>
                        </a:lnTo>
                        <a:lnTo>
                          <a:pt x="204" y="208"/>
                        </a:lnTo>
                        <a:lnTo>
                          <a:pt x="174" y="238"/>
                        </a:lnTo>
                        <a:lnTo>
                          <a:pt x="144" y="262"/>
                        </a:lnTo>
                        <a:lnTo>
                          <a:pt x="112" y="282"/>
                        </a:lnTo>
                        <a:lnTo>
                          <a:pt x="84" y="298"/>
                        </a:lnTo>
                        <a:lnTo>
                          <a:pt x="56" y="312"/>
                        </a:lnTo>
                        <a:lnTo>
                          <a:pt x="34" y="322"/>
                        </a:lnTo>
                        <a:lnTo>
                          <a:pt x="16" y="328"/>
                        </a:lnTo>
                        <a:lnTo>
                          <a:pt x="4" y="332"/>
                        </a:lnTo>
                        <a:lnTo>
                          <a:pt x="0" y="334"/>
                        </a:lnTo>
                        <a:lnTo>
                          <a:pt x="4" y="332"/>
                        </a:lnTo>
                        <a:lnTo>
                          <a:pt x="16" y="326"/>
                        </a:lnTo>
                        <a:lnTo>
                          <a:pt x="34" y="318"/>
                        </a:lnTo>
                        <a:lnTo>
                          <a:pt x="56" y="304"/>
                        </a:lnTo>
                        <a:lnTo>
                          <a:pt x="84" y="288"/>
                        </a:lnTo>
                        <a:lnTo>
                          <a:pt x="112" y="266"/>
                        </a:lnTo>
                        <a:lnTo>
                          <a:pt x="142" y="242"/>
                        </a:lnTo>
                        <a:lnTo>
                          <a:pt x="170" y="212"/>
                        </a:lnTo>
                        <a:lnTo>
                          <a:pt x="196" y="180"/>
                        </a:lnTo>
                        <a:lnTo>
                          <a:pt x="220" y="142"/>
                        </a:lnTo>
                        <a:lnTo>
                          <a:pt x="238" y="100"/>
                        </a:lnTo>
                        <a:lnTo>
                          <a:pt x="250" y="54"/>
                        </a:lnTo>
                        <a:lnTo>
                          <a:pt x="254" y="2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FFFFFF">
                      <a:alpha val="49001"/>
                    </a:srgbClr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FFFFFF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3773" name="Group 45">
                  <a:extLst>
                    <a:ext uri="{FF2B5EF4-FFF2-40B4-BE49-F238E27FC236}">
                      <a16:creationId xmlns:a16="http://schemas.microsoft.com/office/drawing/2014/main" id="{42999A77-A0A8-41D4-94B7-FC34A03E4CD8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flipV="1">
                  <a:off x="2290" y="2725"/>
                  <a:ext cx="1406" cy="313"/>
                  <a:chOff x="2290" y="3030"/>
                  <a:chExt cx="1832" cy="408"/>
                </a:xfrm>
              </p:grpSpPr>
              <p:sp>
                <p:nvSpPr>
                  <p:cNvPr id="73774" name="Freeform 46">
                    <a:extLst>
                      <a:ext uri="{FF2B5EF4-FFF2-40B4-BE49-F238E27FC236}">
                        <a16:creationId xmlns:a16="http://schemas.microsoft.com/office/drawing/2014/main" id="{725DD5B5-C3D2-481A-8AA1-866617C4CA25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90" y="3030"/>
                    <a:ext cx="1832" cy="408"/>
                  </a:xfrm>
                  <a:custGeom>
                    <a:avLst/>
                    <a:gdLst>
                      <a:gd name="T0" fmla="*/ 1832 w 1832"/>
                      <a:gd name="T1" fmla="*/ 32 h 408"/>
                      <a:gd name="T2" fmla="*/ 1830 w 1832"/>
                      <a:gd name="T3" fmla="*/ 66 h 408"/>
                      <a:gd name="T4" fmla="*/ 1814 w 1832"/>
                      <a:gd name="T5" fmla="*/ 128 h 408"/>
                      <a:gd name="T6" fmla="*/ 1788 w 1832"/>
                      <a:gd name="T7" fmla="*/ 188 h 408"/>
                      <a:gd name="T8" fmla="*/ 1754 w 1832"/>
                      <a:gd name="T9" fmla="*/ 240 h 408"/>
                      <a:gd name="T10" fmla="*/ 1712 w 1832"/>
                      <a:gd name="T11" fmla="*/ 288 h 408"/>
                      <a:gd name="T12" fmla="*/ 1664 w 1832"/>
                      <a:gd name="T13" fmla="*/ 330 h 408"/>
                      <a:gd name="T14" fmla="*/ 1610 w 1832"/>
                      <a:gd name="T15" fmla="*/ 362 h 408"/>
                      <a:gd name="T16" fmla="*/ 1550 w 1832"/>
                      <a:gd name="T17" fmla="*/ 388 h 408"/>
                      <a:gd name="T18" fmla="*/ 1486 w 1832"/>
                      <a:gd name="T19" fmla="*/ 402 h 408"/>
                      <a:gd name="T20" fmla="*/ 1418 w 1832"/>
                      <a:gd name="T21" fmla="*/ 408 h 408"/>
                      <a:gd name="T22" fmla="*/ 0 w 1832"/>
                      <a:gd name="T23" fmla="*/ 408 h 408"/>
                      <a:gd name="T24" fmla="*/ 0 w 1832"/>
                      <a:gd name="T25" fmla="*/ 0 h 408"/>
                      <a:gd name="T26" fmla="*/ 1832 w 1832"/>
                      <a:gd name="T27" fmla="*/ 0 h 408"/>
                      <a:gd name="T28" fmla="*/ 1832 w 1832"/>
                      <a:gd name="T29" fmla="*/ 32 h 408"/>
                      <a:gd name="T30" fmla="*/ 1832 w 1832"/>
                      <a:gd name="T31" fmla="*/ 32 h 40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1832" h="408">
                        <a:moveTo>
                          <a:pt x="1832" y="32"/>
                        </a:moveTo>
                        <a:lnTo>
                          <a:pt x="1830" y="66"/>
                        </a:lnTo>
                        <a:lnTo>
                          <a:pt x="1814" y="128"/>
                        </a:lnTo>
                        <a:lnTo>
                          <a:pt x="1788" y="188"/>
                        </a:lnTo>
                        <a:lnTo>
                          <a:pt x="1754" y="240"/>
                        </a:lnTo>
                        <a:lnTo>
                          <a:pt x="1712" y="288"/>
                        </a:lnTo>
                        <a:lnTo>
                          <a:pt x="1664" y="330"/>
                        </a:lnTo>
                        <a:lnTo>
                          <a:pt x="1610" y="362"/>
                        </a:lnTo>
                        <a:lnTo>
                          <a:pt x="1550" y="388"/>
                        </a:lnTo>
                        <a:lnTo>
                          <a:pt x="1486" y="402"/>
                        </a:lnTo>
                        <a:lnTo>
                          <a:pt x="1418" y="408"/>
                        </a:lnTo>
                        <a:lnTo>
                          <a:pt x="0" y="408"/>
                        </a:lnTo>
                        <a:lnTo>
                          <a:pt x="0" y="0"/>
                        </a:lnTo>
                        <a:lnTo>
                          <a:pt x="1832" y="0"/>
                        </a:lnTo>
                        <a:lnTo>
                          <a:pt x="1832" y="32"/>
                        </a:lnTo>
                        <a:lnTo>
                          <a:pt x="1832" y="32"/>
                        </a:lnTo>
                        <a:close/>
                      </a:path>
                    </a:pathLst>
                  </a:custGeom>
                  <a:solidFill>
                    <a:srgbClr val="98B5B6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DF5908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3775" name="Freeform 47">
                    <a:extLst>
                      <a:ext uri="{FF2B5EF4-FFF2-40B4-BE49-F238E27FC236}">
                        <a16:creationId xmlns:a16="http://schemas.microsoft.com/office/drawing/2014/main" id="{9B93CCD9-B674-4569-8EBE-DE2F777C0984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3810" y="3058"/>
                    <a:ext cx="288" cy="334"/>
                  </a:xfrm>
                  <a:custGeom>
                    <a:avLst/>
                    <a:gdLst>
                      <a:gd name="T0" fmla="*/ 288 w 288"/>
                      <a:gd name="T1" fmla="*/ 0 h 334"/>
                      <a:gd name="T2" fmla="*/ 284 w 288"/>
                      <a:gd name="T3" fmla="*/ 52 h 334"/>
                      <a:gd name="T4" fmla="*/ 272 w 288"/>
                      <a:gd name="T5" fmla="*/ 98 h 334"/>
                      <a:gd name="T6" fmla="*/ 254 w 288"/>
                      <a:gd name="T7" fmla="*/ 140 h 334"/>
                      <a:gd name="T8" fmla="*/ 230 w 288"/>
                      <a:gd name="T9" fmla="*/ 176 h 334"/>
                      <a:gd name="T10" fmla="*/ 204 w 288"/>
                      <a:gd name="T11" fmla="*/ 208 h 334"/>
                      <a:gd name="T12" fmla="*/ 174 w 288"/>
                      <a:gd name="T13" fmla="*/ 238 h 334"/>
                      <a:gd name="T14" fmla="*/ 144 w 288"/>
                      <a:gd name="T15" fmla="*/ 262 h 334"/>
                      <a:gd name="T16" fmla="*/ 112 w 288"/>
                      <a:gd name="T17" fmla="*/ 282 h 334"/>
                      <a:gd name="T18" fmla="*/ 84 w 288"/>
                      <a:gd name="T19" fmla="*/ 298 h 334"/>
                      <a:gd name="T20" fmla="*/ 56 w 288"/>
                      <a:gd name="T21" fmla="*/ 312 h 334"/>
                      <a:gd name="T22" fmla="*/ 34 w 288"/>
                      <a:gd name="T23" fmla="*/ 322 h 334"/>
                      <a:gd name="T24" fmla="*/ 16 w 288"/>
                      <a:gd name="T25" fmla="*/ 328 h 334"/>
                      <a:gd name="T26" fmla="*/ 4 w 288"/>
                      <a:gd name="T27" fmla="*/ 332 h 334"/>
                      <a:gd name="T28" fmla="*/ 0 w 288"/>
                      <a:gd name="T29" fmla="*/ 334 h 334"/>
                      <a:gd name="T30" fmla="*/ 4 w 288"/>
                      <a:gd name="T31" fmla="*/ 332 h 334"/>
                      <a:gd name="T32" fmla="*/ 16 w 288"/>
                      <a:gd name="T33" fmla="*/ 326 h 334"/>
                      <a:gd name="T34" fmla="*/ 34 w 288"/>
                      <a:gd name="T35" fmla="*/ 318 h 334"/>
                      <a:gd name="T36" fmla="*/ 56 w 288"/>
                      <a:gd name="T37" fmla="*/ 304 h 334"/>
                      <a:gd name="T38" fmla="*/ 84 w 288"/>
                      <a:gd name="T39" fmla="*/ 288 h 334"/>
                      <a:gd name="T40" fmla="*/ 112 w 288"/>
                      <a:gd name="T41" fmla="*/ 266 h 334"/>
                      <a:gd name="T42" fmla="*/ 142 w 288"/>
                      <a:gd name="T43" fmla="*/ 242 h 334"/>
                      <a:gd name="T44" fmla="*/ 170 w 288"/>
                      <a:gd name="T45" fmla="*/ 212 h 334"/>
                      <a:gd name="T46" fmla="*/ 196 w 288"/>
                      <a:gd name="T47" fmla="*/ 180 h 334"/>
                      <a:gd name="T48" fmla="*/ 220 w 288"/>
                      <a:gd name="T49" fmla="*/ 142 h 334"/>
                      <a:gd name="T50" fmla="*/ 238 w 288"/>
                      <a:gd name="T51" fmla="*/ 100 h 334"/>
                      <a:gd name="T52" fmla="*/ 250 w 288"/>
                      <a:gd name="T53" fmla="*/ 54 h 334"/>
                      <a:gd name="T54" fmla="*/ 254 w 288"/>
                      <a:gd name="T55" fmla="*/ 2 h 334"/>
                      <a:gd name="T56" fmla="*/ 288 w 288"/>
                      <a:gd name="T57" fmla="*/ 0 h 33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</a:cxnLst>
                    <a:rect l="0" t="0" r="r" b="b"/>
                    <a:pathLst>
                      <a:path w="288" h="334">
                        <a:moveTo>
                          <a:pt x="288" y="0"/>
                        </a:moveTo>
                        <a:lnTo>
                          <a:pt x="284" y="52"/>
                        </a:lnTo>
                        <a:lnTo>
                          <a:pt x="272" y="98"/>
                        </a:lnTo>
                        <a:lnTo>
                          <a:pt x="254" y="140"/>
                        </a:lnTo>
                        <a:lnTo>
                          <a:pt x="230" y="176"/>
                        </a:lnTo>
                        <a:lnTo>
                          <a:pt x="204" y="208"/>
                        </a:lnTo>
                        <a:lnTo>
                          <a:pt x="174" y="238"/>
                        </a:lnTo>
                        <a:lnTo>
                          <a:pt x="144" y="262"/>
                        </a:lnTo>
                        <a:lnTo>
                          <a:pt x="112" y="282"/>
                        </a:lnTo>
                        <a:lnTo>
                          <a:pt x="84" y="298"/>
                        </a:lnTo>
                        <a:lnTo>
                          <a:pt x="56" y="312"/>
                        </a:lnTo>
                        <a:lnTo>
                          <a:pt x="34" y="322"/>
                        </a:lnTo>
                        <a:lnTo>
                          <a:pt x="16" y="328"/>
                        </a:lnTo>
                        <a:lnTo>
                          <a:pt x="4" y="332"/>
                        </a:lnTo>
                        <a:lnTo>
                          <a:pt x="0" y="334"/>
                        </a:lnTo>
                        <a:lnTo>
                          <a:pt x="4" y="332"/>
                        </a:lnTo>
                        <a:lnTo>
                          <a:pt x="16" y="326"/>
                        </a:lnTo>
                        <a:lnTo>
                          <a:pt x="34" y="318"/>
                        </a:lnTo>
                        <a:lnTo>
                          <a:pt x="56" y="304"/>
                        </a:lnTo>
                        <a:lnTo>
                          <a:pt x="84" y="288"/>
                        </a:lnTo>
                        <a:lnTo>
                          <a:pt x="112" y="266"/>
                        </a:lnTo>
                        <a:lnTo>
                          <a:pt x="142" y="242"/>
                        </a:lnTo>
                        <a:lnTo>
                          <a:pt x="170" y="212"/>
                        </a:lnTo>
                        <a:lnTo>
                          <a:pt x="196" y="180"/>
                        </a:lnTo>
                        <a:lnTo>
                          <a:pt x="220" y="142"/>
                        </a:lnTo>
                        <a:lnTo>
                          <a:pt x="238" y="100"/>
                        </a:lnTo>
                        <a:lnTo>
                          <a:pt x="250" y="54"/>
                        </a:lnTo>
                        <a:lnTo>
                          <a:pt x="254" y="2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FFFFFF">
                      <a:alpha val="49001"/>
                    </a:srgbClr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FFFFFF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73776" name="Group 48">
                <a:extLst>
                  <a:ext uri="{FF2B5EF4-FFF2-40B4-BE49-F238E27FC236}">
                    <a16:creationId xmlns:a16="http://schemas.microsoft.com/office/drawing/2014/main" id="{4FEF3926-0653-4686-A1E1-4364C3FE0BDA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581" y="1692"/>
                <a:ext cx="799" cy="824"/>
                <a:chOff x="2789" y="1625"/>
                <a:chExt cx="907" cy="907"/>
              </a:xfrm>
            </p:grpSpPr>
            <p:sp>
              <p:nvSpPr>
                <p:cNvPr id="73777" name="Oval 49">
                  <a:extLst>
                    <a:ext uri="{FF2B5EF4-FFF2-40B4-BE49-F238E27FC236}">
                      <a16:creationId xmlns:a16="http://schemas.microsoft.com/office/drawing/2014/main" id="{7CC9D0D6-5B22-4D92-9DA6-D49A4271BFE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789" y="1625"/>
                  <a:ext cx="907" cy="907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gamma/>
                        <a:tint val="0"/>
                        <a:invGamma/>
                      </a:srgbClr>
                    </a:gs>
                    <a:gs pos="50000">
                      <a:srgbClr val="83A6A7"/>
                    </a:gs>
                    <a:gs pos="100000">
                      <a:srgbClr val="83A6A7">
                        <a:gamma/>
                        <a:tint val="0"/>
                        <a:invGamma/>
                      </a:srgb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78" name="Oval 50">
                  <a:extLst>
                    <a:ext uri="{FF2B5EF4-FFF2-40B4-BE49-F238E27FC236}">
                      <a16:creationId xmlns:a16="http://schemas.microsoft.com/office/drawing/2014/main" id="{5B5D0822-B40D-4EF7-9BA9-1B02A218C59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789" y="1625"/>
                  <a:ext cx="907" cy="907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alpha val="32001"/>
                      </a:srgbClr>
                    </a:gs>
                    <a:gs pos="100000">
                      <a:srgbClr val="83A6A7">
                        <a:gamma/>
                        <a:shade val="0"/>
                        <a:invGamma/>
                        <a:alpha val="89999"/>
                      </a:srgb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79" name="Oval 51">
                  <a:extLst>
                    <a:ext uri="{FF2B5EF4-FFF2-40B4-BE49-F238E27FC236}">
                      <a16:creationId xmlns:a16="http://schemas.microsoft.com/office/drawing/2014/main" id="{9618D1F3-A93D-4DB3-8E68-F86B45BB0F7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849" y="1684"/>
                  <a:ext cx="787" cy="788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gamma/>
                        <a:shade val="54118"/>
                        <a:invGamma/>
                      </a:srgbClr>
                    </a:gs>
                    <a:gs pos="50000">
                      <a:srgbClr val="83A6A7"/>
                    </a:gs>
                    <a:gs pos="100000">
                      <a:srgbClr val="83A6A7">
                        <a:gamma/>
                        <a:shade val="54118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80" name="Oval 52">
                  <a:extLst>
                    <a:ext uri="{FF2B5EF4-FFF2-40B4-BE49-F238E27FC236}">
                      <a16:creationId xmlns:a16="http://schemas.microsoft.com/office/drawing/2014/main" id="{C6689FD6-9073-4955-9E7F-7942F2A5182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849" y="1686"/>
                  <a:ext cx="787" cy="788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gamma/>
                        <a:shade val="63529"/>
                        <a:invGamma/>
                      </a:srgbClr>
                    </a:gs>
                    <a:gs pos="100000">
                      <a:srgbClr val="83A6A7">
                        <a:alpha val="0"/>
                      </a:srgb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81" name="Oval 53">
                  <a:extLst>
                    <a:ext uri="{FF2B5EF4-FFF2-40B4-BE49-F238E27FC236}">
                      <a16:creationId xmlns:a16="http://schemas.microsoft.com/office/drawing/2014/main" id="{3F764F39-B504-4757-98E4-B2FA4445972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888" y="1724"/>
                  <a:ext cx="709" cy="709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n-US"/>
                </a:p>
              </p:txBody>
            </p:sp>
            <p:grpSp>
              <p:nvGrpSpPr>
                <p:cNvPr id="73782" name="Group 54">
                  <a:extLst>
                    <a:ext uri="{FF2B5EF4-FFF2-40B4-BE49-F238E27FC236}">
                      <a16:creationId xmlns:a16="http://schemas.microsoft.com/office/drawing/2014/main" id="{1FDB0FD9-9BF8-434E-B143-F5B9B7A79916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899" y="1735"/>
                  <a:ext cx="687" cy="688"/>
                  <a:chOff x="4166" y="1706"/>
                  <a:chExt cx="1252" cy="1252"/>
                </a:xfrm>
              </p:grpSpPr>
              <p:sp>
                <p:nvSpPr>
                  <p:cNvPr id="73783" name="Oval 55">
                    <a:extLst>
                      <a:ext uri="{FF2B5EF4-FFF2-40B4-BE49-F238E27FC236}">
                        <a16:creationId xmlns:a16="http://schemas.microsoft.com/office/drawing/2014/main" id="{4C3E997D-A876-4890-9A90-B3F724DD4EE5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166" y="1706"/>
                    <a:ext cx="1252" cy="1252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gamma/>
                          <a:shade val="46275"/>
                          <a:invGamma/>
                        </a:srgbClr>
                      </a:gs>
                      <a:gs pos="100000">
                        <a:srgbClr val="D6E1E2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3784" name="Oval 56">
                    <a:extLst>
                      <a:ext uri="{FF2B5EF4-FFF2-40B4-BE49-F238E27FC236}">
                        <a16:creationId xmlns:a16="http://schemas.microsoft.com/office/drawing/2014/main" id="{91710CE5-AE39-4AE2-BB6B-602791F38345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182" y="1713"/>
                    <a:ext cx="1222" cy="1221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alpha val="0"/>
                        </a:srgbClr>
                      </a:gs>
                      <a:gs pos="100000">
                        <a:srgbClr val="D6E1E2">
                          <a:gamma/>
                          <a:tint val="34902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3785" name="Oval 57">
                    <a:extLst>
                      <a:ext uri="{FF2B5EF4-FFF2-40B4-BE49-F238E27FC236}">
                        <a16:creationId xmlns:a16="http://schemas.microsoft.com/office/drawing/2014/main" id="{800A8729-5B83-4BC6-B413-95E1F1421AB8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195" y="1725"/>
                    <a:ext cx="1162" cy="1141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gamma/>
                          <a:shade val="79216"/>
                          <a:invGamma/>
                        </a:srgbClr>
                      </a:gs>
                      <a:gs pos="100000">
                        <a:srgbClr val="D6E1E2">
                          <a:alpha val="48000"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3786" name="Oval 58">
                    <a:extLst>
                      <a:ext uri="{FF2B5EF4-FFF2-40B4-BE49-F238E27FC236}">
                        <a16:creationId xmlns:a16="http://schemas.microsoft.com/office/drawing/2014/main" id="{C0278569-BB27-469B-B774-4DE0AA0B00BC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263" y="1757"/>
                    <a:ext cx="1033" cy="926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gamma/>
                          <a:tint val="0"/>
                          <a:invGamma/>
                        </a:srgbClr>
                      </a:gs>
                      <a:gs pos="100000">
                        <a:srgbClr val="D6E1E2">
                          <a:alpha val="38000"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</p:grpSp>
          </p:grpSp>
          <p:sp>
            <p:nvSpPr>
              <p:cNvPr id="73807" name="Text Box 79">
                <a:extLst>
                  <a:ext uri="{FF2B5EF4-FFF2-40B4-BE49-F238E27FC236}">
                    <a16:creationId xmlns:a16="http://schemas.microsoft.com/office/drawing/2014/main" id="{99140E2C-4521-4785-9C1B-D76B94B73915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 rot="3925970">
                <a:off x="1807" y="2836"/>
                <a:ext cx="854" cy="25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 sz="2000" b="1">
                    <a:solidFill>
                      <a:schemeClr val="bg1"/>
                    </a:solidFill>
                  </a:rPr>
                  <a:t>Your Text</a:t>
                </a:r>
              </a:p>
            </p:txBody>
          </p:sp>
          <p:sp>
            <p:nvSpPr>
              <p:cNvPr id="73808" name="Text Box 80">
                <a:extLst>
                  <a:ext uri="{FF2B5EF4-FFF2-40B4-BE49-F238E27FC236}">
                    <a16:creationId xmlns:a16="http://schemas.microsoft.com/office/drawing/2014/main" id="{1A06B797-099F-4A5F-A28E-0106CEA09197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 rot="3925970">
                <a:off x="2100" y="2663"/>
                <a:ext cx="631" cy="19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 sz="1400" b="1"/>
                  <a:t>Your Text</a:t>
                </a:r>
              </a:p>
            </p:txBody>
          </p:sp>
        </p:grpSp>
        <p:grpSp>
          <p:nvGrpSpPr>
            <p:cNvPr id="73823" name="Group 95">
              <a:extLst>
                <a:ext uri="{FF2B5EF4-FFF2-40B4-BE49-F238E27FC236}">
                  <a16:creationId xmlns:a16="http://schemas.microsoft.com/office/drawing/2014/main" id="{AA930FEE-288D-4AA9-9739-20982556087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717" y="1692"/>
              <a:ext cx="1079" cy="2010"/>
              <a:chOff x="2717" y="1692"/>
              <a:chExt cx="1079" cy="2010"/>
            </a:xfrm>
          </p:grpSpPr>
          <p:grpSp>
            <p:nvGrpSpPr>
              <p:cNvPr id="73734" name="Group 6">
                <a:extLst>
                  <a:ext uri="{FF2B5EF4-FFF2-40B4-BE49-F238E27FC236}">
                    <a16:creationId xmlns:a16="http://schemas.microsoft.com/office/drawing/2014/main" id="{C11081A8-DDFB-42A0-9C61-FF862C088E2A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rot="3877067">
                <a:off x="2810" y="2715"/>
                <a:ext cx="1432" cy="541"/>
                <a:chOff x="2290" y="2725"/>
                <a:chExt cx="1832" cy="713"/>
              </a:xfrm>
            </p:grpSpPr>
            <p:grpSp>
              <p:nvGrpSpPr>
                <p:cNvPr id="73735" name="Group 7">
                  <a:extLst>
                    <a:ext uri="{FF2B5EF4-FFF2-40B4-BE49-F238E27FC236}">
                      <a16:creationId xmlns:a16="http://schemas.microsoft.com/office/drawing/2014/main" id="{209195E1-C219-4E1D-8DC0-57C5D90FF024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290" y="3030"/>
                  <a:ext cx="1832" cy="408"/>
                  <a:chOff x="2290" y="3030"/>
                  <a:chExt cx="1832" cy="408"/>
                </a:xfrm>
              </p:grpSpPr>
              <p:sp>
                <p:nvSpPr>
                  <p:cNvPr id="73736" name="Freeform 8">
                    <a:extLst>
                      <a:ext uri="{FF2B5EF4-FFF2-40B4-BE49-F238E27FC236}">
                        <a16:creationId xmlns:a16="http://schemas.microsoft.com/office/drawing/2014/main" id="{FCE9CDD6-3AEA-4D73-A624-583E7EAA1ED1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90" y="3030"/>
                    <a:ext cx="1832" cy="408"/>
                  </a:xfrm>
                  <a:custGeom>
                    <a:avLst/>
                    <a:gdLst>
                      <a:gd name="T0" fmla="*/ 1832 w 1832"/>
                      <a:gd name="T1" fmla="*/ 32 h 408"/>
                      <a:gd name="T2" fmla="*/ 1830 w 1832"/>
                      <a:gd name="T3" fmla="*/ 66 h 408"/>
                      <a:gd name="T4" fmla="*/ 1814 w 1832"/>
                      <a:gd name="T5" fmla="*/ 128 h 408"/>
                      <a:gd name="T6" fmla="*/ 1788 w 1832"/>
                      <a:gd name="T7" fmla="*/ 188 h 408"/>
                      <a:gd name="T8" fmla="*/ 1754 w 1832"/>
                      <a:gd name="T9" fmla="*/ 240 h 408"/>
                      <a:gd name="T10" fmla="*/ 1712 w 1832"/>
                      <a:gd name="T11" fmla="*/ 288 h 408"/>
                      <a:gd name="T12" fmla="*/ 1664 w 1832"/>
                      <a:gd name="T13" fmla="*/ 330 h 408"/>
                      <a:gd name="T14" fmla="*/ 1610 w 1832"/>
                      <a:gd name="T15" fmla="*/ 362 h 408"/>
                      <a:gd name="T16" fmla="*/ 1550 w 1832"/>
                      <a:gd name="T17" fmla="*/ 388 h 408"/>
                      <a:gd name="T18" fmla="*/ 1486 w 1832"/>
                      <a:gd name="T19" fmla="*/ 402 h 408"/>
                      <a:gd name="T20" fmla="*/ 1418 w 1832"/>
                      <a:gd name="T21" fmla="*/ 408 h 408"/>
                      <a:gd name="T22" fmla="*/ 0 w 1832"/>
                      <a:gd name="T23" fmla="*/ 408 h 408"/>
                      <a:gd name="T24" fmla="*/ 0 w 1832"/>
                      <a:gd name="T25" fmla="*/ 0 h 408"/>
                      <a:gd name="T26" fmla="*/ 1832 w 1832"/>
                      <a:gd name="T27" fmla="*/ 0 h 408"/>
                      <a:gd name="T28" fmla="*/ 1832 w 1832"/>
                      <a:gd name="T29" fmla="*/ 32 h 408"/>
                      <a:gd name="T30" fmla="*/ 1832 w 1832"/>
                      <a:gd name="T31" fmla="*/ 32 h 40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1832" h="408">
                        <a:moveTo>
                          <a:pt x="1832" y="32"/>
                        </a:moveTo>
                        <a:lnTo>
                          <a:pt x="1830" y="66"/>
                        </a:lnTo>
                        <a:lnTo>
                          <a:pt x="1814" y="128"/>
                        </a:lnTo>
                        <a:lnTo>
                          <a:pt x="1788" y="188"/>
                        </a:lnTo>
                        <a:lnTo>
                          <a:pt x="1754" y="240"/>
                        </a:lnTo>
                        <a:lnTo>
                          <a:pt x="1712" y="288"/>
                        </a:lnTo>
                        <a:lnTo>
                          <a:pt x="1664" y="330"/>
                        </a:lnTo>
                        <a:lnTo>
                          <a:pt x="1610" y="362"/>
                        </a:lnTo>
                        <a:lnTo>
                          <a:pt x="1550" y="388"/>
                        </a:lnTo>
                        <a:lnTo>
                          <a:pt x="1486" y="402"/>
                        </a:lnTo>
                        <a:lnTo>
                          <a:pt x="1418" y="408"/>
                        </a:lnTo>
                        <a:lnTo>
                          <a:pt x="0" y="408"/>
                        </a:lnTo>
                        <a:lnTo>
                          <a:pt x="0" y="0"/>
                        </a:lnTo>
                        <a:lnTo>
                          <a:pt x="1832" y="0"/>
                        </a:lnTo>
                        <a:lnTo>
                          <a:pt x="1832" y="32"/>
                        </a:lnTo>
                        <a:lnTo>
                          <a:pt x="1832" y="32"/>
                        </a:lnTo>
                        <a:close/>
                      </a:path>
                    </a:pathLst>
                  </a:custGeom>
                  <a:solidFill>
                    <a:srgbClr val="608788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DF5908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3737" name="Freeform 9">
                    <a:extLst>
                      <a:ext uri="{FF2B5EF4-FFF2-40B4-BE49-F238E27FC236}">
                        <a16:creationId xmlns:a16="http://schemas.microsoft.com/office/drawing/2014/main" id="{144EAA9F-7C10-4507-B1A2-E80EC883BDCD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3810" y="3058"/>
                    <a:ext cx="288" cy="334"/>
                  </a:xfrm>
                  <a:custGeom>
                    <a:avLst/>
                    <a:gdLst>
                      <a:gd name="T0" fmla="*/ 288 w 288"/>
                      <a:gd name="T1" fmla="*/ 0 h 334"/>
                      <a:gd name="T2" fmla="*/ 284 w 288"/>
                      <a:gd name="T3" fmla="*/ 52 h 334"/>
                      <a:gd name="T4" fmla="*/ 272 w 288"/>
                      <a:gd name="T5" fmla="*/ 98 h 334"/>
                      <a:gd name="T6" fmla="*/ 254 w 288"/>
                      <a:gd name="T7" fmla="*/ 140 h 334"/>
                      <a:gd name="T8" fmla="*/ 230 w 288"/>
                      <a:gd name="T9" fmla="*/ 176 h 334"/>
                      <a:gd name="T10" fmla="*/ 204 w 288"/>
                      <a:gd name="T11" fmla="*/ 208 h 334"/>
                      <a:gd name="T12" fmla="*/ 174 w 288"/>
                      <a:gd name="T13" fmla="*/ 238 h 334"/>
                      <a:gd name="T14" fmla="*/ 144 w 288"/>
                      <a:gd name="T15" fmla="*/ 262 h 334"/>
                      <a:gd name="T16" fmla="*/ 112 w 288"/>
                      <a:gd name="T17" fmla="*/ 282 h 334"/>
                      <a:gd name="T18" fmla="*/ 84 w 288"/>
                      <a:gd name="T19" fmla="*/ 298 h 334"/>
                      <a:gd name="T20" fmla="*/ 56 w 288"/>
                      <a:gd name="T21" fmla="*/ 312 h 334"/>
                      <a:gd name="T22" fmla="*/ 34 w 288"/>
                      <a:gd name="T23" fmla="*/ 322 h 334"/>
                      <a:gd name="T24" fmla="*/ 16 w 288"/>
                      <a:gd name="T25" fmla="*/ 328 h 334"/>
                      <a:gd name="T26" fmla="*/ 4 w 288"/>
                      <a:gd name="T27" fmla="*/ 332 h 334"/>
                      <a:gd name="T28" fmla="*/ 0 w 288"/>
                      <a:gd name="T29" fmla="*/ 334 h 334"/>
                      <a:gd name="T30" fmla="*/ 4 w 288"/>
                      <a:gd name="T31" fmla="*/ 332 h 334"/>
                      <a:gd name="T32" fmla="*/ 16 w 288"/>
                      <a:gd name="T33" fmla="*/ 326 h 334"/>
                      <a:gd name="T34" fmla="*/ 34 w 288"/>
                      <a:gd name="T35" fmla="*/ 318 h 334"/>
                      <a:gd name="T36" fmla="*/ 56 w 288"/>
                      <a:gd name="T37" fmla="*/ 304 h 334"/>
                      <a:gd name="T38" fmla="*/ 84 w 288"/>
                      <a:gd name="T39" fmla="*/ 288 h 334"/>
                      <a:gd name="T40" fmla="*/ 112 w 288"/>
                      <a:gd name="T41" fmla="*/ 266 h 334"/>
                      <a:gd name="T42" fmla="*/ 142 w 288"/>
                      <a:gd name="T43" fmla="*/ 242 h 334"/>
                      <a:gd name="T44" fmla="*/ 170 w 288"/>
                      <a:gd name="T45" fmla="*/ 212 h 334"/>
                      <a:gd name="T46" fmla="*/ 196 w 288"/>
                      <a:gd name="T47" fmla="*/ 180 h 334"/>
                      <a:gd name="T48" fmla="*/ 220 w 288"/>
                      <a:gd name="T49" fmla="*/ 142 h 334"/>
                      <a:gd name="T50" fmla="*/ 238 w 288"/>
                      <a:gd name="T51" fmla="*/ 100 h 334"/>
                      <a:gd name="T52" fmla="*/ 250 w 288"/>
                      <a:gd name="T53" fmla="*/ 54 h 334"/>
                      <a:gd name="T54" fmla="*/ 254 w 288"/>
                      <a:gd name="T55" fmla="*/ 2 h 334"/>
                      <a:gd name="T56" fmla="*/ 288 w 288"/>
                      <a:gd name="T57" fmla="*/ 0 h 33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</a:cxnLst>
                    <a:rect l="0" t="0" r="r" b="b"/>
                    <a:pathLst>
                      <a:path w="288" h="334">
                        <a:moveTo>
                          <a:pt x="288" y="0"/>
                        </a:moveTo>
                        <a:lnTo>
                          <a:pt x="284" y="52"/>
                        </a:lnTo>
                        <a:lnTo>
                          <a:pt x="272" y="98"/>
                        </a:lnTo>
                        <a:lnTo>
                          <a:pt x="254" y="140"/>
                        </a:lnTo>
                        <a:lnTo>
                          <a:pt x="230" y="176"/>
                        </a:lnTo>
                        <a:lnTo>
                          <a:pt x="204" y="208"/>
                        </a:lnTo>
                        <a:lnTo>
                          <a:pt x="174" y="238"/>
                        </a:lnTo>
                        <a:lnTo>
                          <a:pt x="144" y="262"/>
                        </a:lnTo>
                        <a:lnTo>
                          <a:pt x="112" y="282"/>
                        </a:lnTo>
                        <a:lnTo>
                          <a:pt x="84" y="298"/>
                        </a:lnTo>
                        <a:lnTo>
                          <a:pt x="56" y="312"/>
                        </a:lnTo>
                        <a:lnTo>
                          <a:pt x="34" y="322"/>
                        </a:lnTo>
                        <a:lnTo>
                          <a:pt x="16" y="328"/>
                        </a:lnTo>
                        <a:lnTo>
                          <a:pt x="4" y="332"/>
                        </a:lnTo>
                        <a:lnTo>
                          <a:pt x="0" y="334"/>
                        </a:lnTo>
                        <a:lnTo>
                          <a:pt x="4" y="332"/>
                        </a:lnTo>
                        <a:lnTo>
                          <a:pt x="16" y="326"/>
                        </a:lnTo>
                        <a:lnTo>
                          <a:pt x="34" y="318"/>
                        </a:lnTo>
                        <a:lnTo>
                          <a:pt x="56" y="304"/>
                        </a:lnTo>
                        <a:lnTo>
                          <a:pt x="84" y="288"/>
                        </a:lnTo>
                        <a:lnTo>
                          <a:pt x="112" y="266"/>
                        </a:lnTo>
                        <a:lnTo>
                          <a:pt x="142" y="242"/>
                        </a:lnTo>
                        <a:lnTo>
                          <a:pt x="170" y="212"/>
                        </a:lnTo>
                        <a:lnTo>
                          <a:pt x="196" y="180"/>
                        </a:lnTo>
                        <a:lnTo>
                          <a:pt x="220" y="142"/>
                        </a:lnTo>
                        <a:lnTo>
                          <a:pt x="238" y="100"/>
                        </a:lnTo>
                        <a:lnTo>
                          <a:pt x="250" y="54"/>
                        </a:lnTo>
                        <a:lnTo>
                          <a:pt x="254" y="2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FFFFFF">
                      <a:alpha val="49001"/>
                    </a:srgbClr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FFFFFF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3738" name="Group 10">
                  <a:extLst>
                    <a:ext uri="{FF2B5EF4-FFF2-40B4-BE49-F238E27FC236}">
                      <a16:creationId xmlns:a16="http://schemas.microsoft.com/office/drawing/2014/main" id="{DB10837C-9FD8-42A9-A048-487971D4EECB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flipV="1">
                  <a:off x="2290" y="2725"/>
                  <a:ext cx="1406" cy="313"/>
                  <a:chOff x="2290" y="3030"/>
                  <a:chExt cx="1832" cy="408"/>
                </a:xfrm>
              </p:grpSpPr>
              <p:sp>
                <p:nvSpPr>
                  <p:cNvPr id="73739" name="Freeform 11">
                    <a:extLst>
                      <a:ext uri="{FF2B5EF4-FFF2-40B4-BE49-F238E27FC236}">
                        <a16:creationId xmlns:a16="http://schemas.microsoft.com/office/drawing/2014/main" id="{33128E95-9D6B-44B5-8965-371110F74CE3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90" y="3030"/>
                    <a:ext cx="1832" cy="408"/>
                  </a:xfrm>
                  <a:custGeom>
                    <a:avLst/>
                    <a:gdLst>
                      <a:gd name="T0" fmla="*/ 1832 w 1832"/>
                      <a:gd name="T1" fmla="*/ 32 h 408"/>
                      <a:gd name="T2" fmla="*/ 1830 w 1832"/>
                      <a:gd name="T3" fmla="*/ 66 h 408"/>
                      <a:gd name="T4" fmla="*/ 1814 w 1832"/>
                      <a:gd name="T5" fmla="*/ 128 h 408"/>
                      <a:gd name="T6" fmla="*/ 1788 w 1832"/>
                      <a:gd name="T7" fmla="*/ 188 h 408"/>
                      <a:gd name="T8" fmla="*/ 1754 w 1832"/>
                      <a:gd name="T9" fmla="*/ 240 h 408"/>
                      <a:gd name="T10" fmla="*/ 1712 w 1832"/>
                      <a:gd name="T11" fmla="*/ 288 h 408"/>
                      <a:gd name="T12" fmla="*/ 1664 w 1832"/>
                      <a:gd name="T13" fmla="*/ 330 h 408"/>
                      <a:gd name="T14" fmla="*/ 1610 w 1832"/>
                      <a:gd name="T15" fmla="*/ 362 h 408"/>
                      <a:gd name="T16" fmla="*/ 1550 w 1832"/>
                      <a:gd name="T17" fmla="*/ 388 h 408"/>
                      <a:gd name="T18" fmla="*/ 1486 w 1832"/>
                      <a:gd name="T19" fmla="*/ 402 h 408"/>
                      <a:gd name="T20" fmla="*/ 1418 w 1832"/>
                      <a:gd name="T21" fmla="*/ 408 h 408"/>
                      <a:gd name="T22" fmla="*/ 0 w 1832"/>
                      <a:gd name="T23" fmla="*/ 408 h 408"/>
                      <a:gd name="T24" fmla="*/ 0 w 1832"/>
                      <a:gd name="T25" fmla="*/ 0 h 408"/>
                      <a:gd name="T26" fmla="*/ 1832 w 1832"/>
                      <a:gd name="T27" fmla="*/ 0 h 408"/>
                      <a:gd name="T28" fmla="*/ 1832 w 1832"/>
                      <a:gd name="T29" fmla="*/ 32 h 408"/>
                      <a:gd name="T30" fmla="*/ 1832 w 1832"/>
                      <a:gd name="T31" fmla="*/ 32 h 40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1832" h="408">
                        <a:moveTo>
                          <a:pt x="1832" y="32"/>
                        </a:moveTo>
                        <a:lnTo>
                          <a:pt x="1830" y="66"/>
                        </a:lnTo>
                        <a:lnTo>
                          <a:pt x="1814" y="128"/>
                        </a:lnTo>
                        <a:lnTo>
                          <a:pt x="1788" y="188"/>
                        </a:lnTo>
                        <a:lnTo>
                          <a:pt x="1754" y="240"/>
                        </a:lnTo>
                        <a:lnTo>
                          <a:pt x="1712" y="288"/>
                        </a:lnTo>
                        <a:lnTo>
                          <a:pt x="1664" y="330"/>
                        </a:lnTo>
                        <a:lnTo>
                          <a:pt x="1610" y="362"/>
                        </a:lnTo>
                        <a:lnTo>
                          <a:pt x="1550" y="388"/>
                        </a:lnTo>
                        <a:lnTo>
                          <a:pt x="1486" y="402"/>
                        </a:lnTo>
                        <a:lnTo>
                          <a:pt x="1418" y="408"/>
                        </a:lnTo>
                        <a:lnTo>
                          <a:pt x="0" y="408"/>
                        </a:lnTo>
                        <a:lnTo>
                          <a:pt x="0" y="0"/>
                        </a:lnTo>
                        <a:lnTo>
                          <a:pt x="1832" y="0"/>
                        </a:lnTo>
                        <a:lnTo>
                          <a:pt x="1832" y="32"/>
                        </a:lnTo>
                        <a:lnTo>
                          <a:pt x="1832" y="32"/>
                        </a:lnTo>
                        <a:close/>
                      </a:path>
                    </a:pathLst>
                  </a:custGeom>
                  <a:solidFill>
                    <a:srgbClr val="98B5B6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DF5908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3740" name="Freeform 12">
                    <a:extLst>
                      <a:ext uri="{FF2B5EF4-FFF2-40B4-BE49-F238E27FC236}">
                        <a16:creationId xmlns:a16="http://schemas.microsoft.com/office/drawing/2014/main" id="{7C239D7C-1028-4A2F-BD18-F3C77368D539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3810" y="3058"/>
                    <a:ext cx="288" cy="334"/>
                  </a:xfrm>
                  <a:custGeom>
                    <a:avLst/>
                    <a:gdLst>
                      <a:gd name="T0" fmla="*/ 288 w 288"/>
                      <a:gd name="T1" fmla="*/ 0 h 334"/>
                      <a:gd name="T2" fmla="*/ 284 w 288"/>
                      <a:gd name="T3" fmla="*/ 52 h 334"/>
                      <a:gd name="T4" fmla="*/ 272 w 288"/>
                      <a:gd name="T5" fmla="*/ 98 h 334"/>
                      <a:gd name="T6" fmla="*/ 254 w 288"/>
                      <a:gd name="T7" fmla="*/ 140 h 334"/>
                      <a:gd name="T8" fmla="*/ 230 w 288"/>
                      <a:gd name="T9" fmla="*/ 176 h 334"/>
                      <a:gd name="T10" fmla="*/ 204 w 288"/>
                      <a:gd name="T11" fmla="*/ 208 h 334"/>
                      <a:gd name="T12" fmla="*/ 174 w 288"/>
                      <a:gd name="T13" fmla="*/ 238 h 334"/>
                      <a:gd name="T14" fmla="*/ 144 w 288"/>
                      <a:gd name="T15" fmla="*/ 262 h 334"/>
                      <a:gd name="T16" fmla="*/ 112 w 288"/>
                      <a:gd name="T17" fmla="*/ 282 h 334"/>
                      <a:gd name="T18" fmla="*/ 84 w 288"/>
                      <a:gd name="T19" fmla="*/ 298 h 334"/>
                      <a:gd name="T20" fmla="*/ 56 w 288"/>
                      <a:gd name="T21" fmla="*/ 312 h 334"/>
                      <a:gd name="T22" fmla="*/ 34 w 288"/>
                      <a:gd name="T23" fmla="*/ 322 h 334"/>
                      <a:gd name="T24" fmla="*/ 16 w 288"/>
                      <a:gd name="T25" fmla="*/ 328 h 334"/>
                      <a:gd name="T26" fmla="*/ 4 w 288"/>
                      <a:gd name="T27" fmla="*/ 332 h 334"/>
                      <a:gd name="T28" fmla="*/ 0 w 288"/>
                      <a:gd name="T29" fmla="*/ 334 h 334"/>
                      <a:gd name="T30" fmla="*/ 4 w 288"/>
                      <a:gd name="T31" fmla="*/ 332 h 334"/>
                      <a:gd name="T32" fmla="*/ 16 w 288"/>
                      <a:gd name="T33" fmla="*/ 326 h 334"/>
                      <a:gd name="T34" fmla="*/ 34 w 288"/>
                      <a:gd name="T35" fmla="*/ 318 h 334"/>
                      <a:gd name="T36" fmla="*/ 56 w 288"/>
                      <a:gd name="T37" fmla="*/ 304 h 334"/>
                      <a:gd name="T38" fmla="*/ 84 w 288"/>
                      <a:gd name="T39" fmla="*/ 288 h 334"/>
                      <a:gd name="T40" fmla="*/ 112 w 288"/>
                      <a:gd name="T41" fmla="*/ 266 h 334"/>
                      <a:gd name="T42" fmla="*/ 142 w 288"/>
                      <a:gd name="T43" fmla="*/ 242 h 334"/>
                      <a:gd name="T44" fmla="*/ 170 w 288"/>
                      <a:gd name="T45" fmla="*/ 212 h 334"/>
                      <a:gd name="T46" fmla="*/ 196 w 288"/>
                      <a:gd name="T47" fmla="*/ 180 h 334"/>
                      <a:gd name="T48" fmla="*/ 220 w 288"/>
                      <a:gd name="T49" fmla="*/ 142 h 334"/>
                      <a:gd name="T50" fmla="*/ 238 w 288"/>
                      <a:gd name="T51" fmla="*/ 100 h 334"/>
                      <a:gd name="T52" fmla="*/ 250 w 288"/>
                      <a:gd name="T53" fmla="*/ 54 h 334"/>
                      <a:gd name="T54" fmla="*/ 254 w 288"/>
                      <a:gd name="T55" fmla="*/ 2 h 334"/>
                      <a:gd name="T56" fmla="*/ 288 w 288"/>
                      <a:gd name="T57" fmla="*/ 0 h 33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</a:cxnLst>
                    <a:rect l="0" t="0" r="r" b="b"/>
                    <a:pathLst>
                      <a:path w="288" h="334">
                        <a:moveTo>
                          <a:pt x="288" y="0"/>
                        </a:moveTo>
                        <a:lnTo>
                          <a:pt x="284" y="52"/>
                        </a:lnTo>
                        <a:lnTo>
                          <a:pt x="272" y="98"/>
                        </a:lnTo>
                        <a:lnTo>
                          <a:pt x="254" y="140"/>
                        </a:lnTo>
                        <a:lnTo>
                          <a:pt x="230" y="176"/>
                        </a:lnTo>
                        <a:lnTo>
                          <a:pt x="204" y="208"/>
                        </a:lnTo>
                        <a:lnTo>
                          <a:pt x="174" y="238"/>
                        </a:lnTo>
                        <a:lnTo>
                          <a:pt x="144" y="262"/>
                        </a:lnTo>
                        <a:lnTo>
                          <a:pt x="112" y="282"/>
                        </a:lnTo>
                        <a:lnTo>
                          <a:pt x="84" y="298"/>
                        </a:lnTo>
                        <a:lnTo>
                          <a:pt x="56" y="312"/>
                        </a:lnTo>
                        <a:lnTo>
                          <a:pt x="34" y="322"/>
                        </a:lnTo>
                        <a:lnTo>
                          <a:pt x="16" y="328"/>
                        </a:lnTo>
                        <a:lnTo>
                          <a:pt x="4" y="332"/>
                        </a:lnTo>
                        <a:lnTo>
                          <a:pt x="0" y="334"/>
                        </a:lnTo>
                        <a:lnTo>
                          <a:pt x="4" y="332"/>
                        </a:lnTo>
                        <a:lnTo>
                          <a:pt x="16" y="326"/>
                        </a:lnTo>
                        <a:lnTo>
                          <a:pt x="34" y="318"/>
                        </a:lnTo>
                        <a:lnTo>
                          <a:pt x="56" y="304"/>
                        </a:lnTo>
                        <a:lnTo>
                          <a:pt x="84" y="288"/>
                        </a:lnTo>
                        <a:lnTo>
                          <a:pt x="112" y="266"/>
                        </a:lnTo>
                        <a:lnTo>
                          <a:pt x="142" y="242"/>
                        </a:lnTo>
                        <a:lnTo>
                          <a:pt x="170" y="212"/>
                        </a:lnTo>
                        <a:lnTo>
                          <a:pt x="196" y="180"/>
                        </a:lnTo>
                        <a:lnTo>
                          <a:pt x="220" y="142"/>
                        </a:lnTo>
                        <a:lnTo>
                          <a:pt x="238" y="100"/>
                        </a:lnTo>
                        <a:lnTo>
                          <a:pt x="250" y="54"/>
                        </a:lnTo>
                        <a:lnTo>
                          <a:pt x="254" y="2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FFFFFF">
                      <a:alpha val="49001"/>
                    </a:srgbClr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FFFFFF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73741" name="Group 13">
                <a:extLst>
                  <a:ext uri="{FF2B5EF4-FFF2-40B4-BE49-F238E27FC236}">
                    <a16:creationId xmlns:a16="http://schemas.microsoft.com/office/drawing/2014/main" id="{C99175A2-3E12-48B2-8691-EB0AFD2358C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2717" y="1692"/>
                <a:ext cx="800" cy="824"/>
                <a:chOff x="2789" y="1625"/>
                <a:chExt cx="907" cy="907"/>
              </a:xfrm>
            </p:grpSpPr>
            <p:sp>
              <p:nvSpPr>
                <p:cNvPr id="73742" name="Oval 14">
                  <a:extLst>
                    <a:ext uri="{FF2B5EF4-FFF2-40B4-BE49-F238E27FC236}">
                      <a16:creationId xmlns:a16="http://schemas.microsoft.com/office/drawing/2014/main" id="{5C436A22-552E-49DE-9345-808EC7BEB72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789" y="1625"/>
                  <a:ext cx="907" cy="907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gamma/>
                        <a:tint val="0"/>
                        <a:invGamma/>
                      </a:srgbClr>
                    </a:gs>
                    <a:gs pos="50000">
                      <a:srgbClr val="83A6A7"/>
                    </a:gs>
                    <a:gs pos="100000">
                      <a:srgbClr val="83A6A7">
                        <a:gamma/>
                        <a:tint val="0"/>
                        <a:invGamma/>
                      </a:srgb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43" name="Oval 15">
                  <a:extLst>
                    <a:ext uri="{FF2B5EF4-FFF2-40B4-BE49-F238E27FC236}">
                      <a16:creationId xmlns:a16="http://schemas.microsoft.com/office/drawing/2014/main" id="{54DF1DC7-A3BD-4C58-88F1-A892BC85618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789" y="1625"/>
                  <a:ext cx="907" cy="907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alpha val="32001"/>
                      </a:srgbClr>
                    </a:gs>
                    <a:gs pos="100000">
                      <a:srgbClr val="83A6A7">
                        <a:gamma/>
                        <a:shade val="0"/>
                        <a:invGamma/>
                        <a:alpha val="89999"/>
                      </a:srgb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44" name="Oval 16">
                  <a:extLst>
                    <a:ext uri="{FF2B5EF4-FFF2-40B4-BE49-F238E27FC236}">
                      <a16:creationId xmlns:a16="http://schemas.microsoft.com/office/drawing/2014/main" id="{032D5C02-D94D-47DE-9A0B-5156FA89113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849" y="1684"/>
                  <a:ext cx="787" cy="788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gamma/>
                        <a:shade val="54118"/>
                        <a:invGamma/>
                      </a:srgbClr>
                    </a:gs>
                    <a:gs pos="50000">
                      <a:srgbClr val="83A6A7"/>
                    </a:gs>
                    <a:gs pos="100000">
                      <a:srgbClr val="83A6A7">
                        <a:gamma/>
                        <a:shade val="54118"/>
                        <a:invGamma/>
                      </a:srgbClr>
                    </a:gs>
                  </a:gsLst>
                  <a:lin ang="189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45" name="Oval 17">
                  <a:extLst>
                    <a:ext uri="{FF2B5EF4-FFF2-40B4-BE49-F238E27FC236}">
                      <a16:creationId xmlns:a16="http://schemas.microsoft.com/office/drawing/2014/main" id="{F4665058-AA0E-4809-95FA-F65AD8060D4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849" y="1686"/>
                  <a:ext cx="787" cy="788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83A6A7">
                        <a:gamma/>
                        <a:shade val="63529"/>
                        <a:invGamma/>
                      </a:srgbClr>
                    </a:gs>
                    <a:gs pos="100000">
                      <a:srgbClr val="83A6A7">
                        <a:alpha val="0"/>
                      </a:srgb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n-US"/>
                </a:p>
              </p:txBody>
            </p:sp>
            <p:sp>
              <p:nvSpPr>
                <p:cNvPr id="73746" name="Oval 18">
                  <a:extLst>
                    <a:ext uri="{FF2B5EF4-FFF2-40B4-BE49-F238E27FC236}">
                      <a16:creationId xmlns:a16="http://schemas.microsoft.com/office/drawing/2014/main" id="{0BB3B4AA-48C1-4E1C-BD8F-ABD4FA3DEFC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888" y="1724"/>
                  <a:ext cx="709" cy="709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38100" algn="ctr">
                      <a:solidFill>
                        <a:schemeClr val="bg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109250" dir="3267739" algn="ctr" rotWithShape="0">
                          <a:srgbClr val="808080">
                            <a:alpha val="50000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anchor="ctr">
                  <a:spAutoFit/>
                </a:bodyPr>
                <a:lstStyle/>
                <a:p>
                  <a:endParaRPr lang="en-US"/>
                </a:p>
              </p:txBody>
            </p:sp>
            <p:grpSp>
              <p:nvGrpSpPr>
                <p:cNvPr id="73747" name="Group 19">
                  <a:extLst>
                    <a:ext uri="{FF2B5EF4-FFF2-40B4-BE49-F238E27FC236}">
                      <a16:creationId xmlns:a16="http://schemas.microsoft.com/office/drawing/2014/main" id="{05D2DEE4-25AB-4B0E-8E86-D02840166423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899" y="1735"/>
                  <a:ext cx="687" cy="688"/>
                  <a:chOff x="4166" y="1706"/>
                  <a:chExt cx="1252" cy="1252"/>
                </a:xfrm>
              </p:grpSpPr>
              <p:sp>
                <p:nvSpPr>
                  <p:cNvPr id="73748" name="Oval 20">
                    <a:extLst>
                      <a:ext uri="{FF2B5EF4-FFF2-40B4-BE49-F238E27FC236}">
                        <a16:creationId xmlns:a16="http://schemas.microsoft.com/office/drawing/2014/main" id="{620CEAAA-8CBE-44AF-9ABD-5F994D00F324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166" y="1706"/>
                    <a:ext cx="1252" cy="1252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gamma/>
                          <a:shade val="46275"/>
                          <a:invGamma/>
                        </a:srgbClr>
                      </a:gs>
                      <a:gs pos="100000">
                        <a:srgbClr val="D6E1E2"/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3749" name="Oval 21">
                    <a:extLst>
                      <a:ext uri="{FF2B5EF4-FFF2-40B4-BE49-F238E27FC236}">
                        <a16:creationId xmlns:a16="http://schemas.microsoft.com/office/drawing/2014/main" id="{D5B4222C-C35A-4D4A-98E4-AD912138B2F3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182" y="1713"/>
                    <a:ext cx="1222" cy="1221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alpha val="0"/>
                        </a:srgbClr>
                      </a:gs>
                      <a:gs pos="100000">
                        <a:srgbClr val="D6E1E2">
                          <a:gamma/>
                          <a:tint val="34902"/>
                          <a:invGamma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3750" name="Oval 22">
                    <a:extLst>
                      <a:ext uri="{FF2B5EF4-FFF2-40B4-BE49-F238E27FC236}">
                        <a16:creationId xmlns:a16="http://schemas.microsoft.com/office/drawing/2014/main" id="{4C065B74-31C3-4970-9E29-431A7843B146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195" y="1725"/>
                    <a:ext cx="1162" cy="1141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gamma/>
                          <a:shade val="79216"/>
                          <a:invGamma/>
                        </a:srgbClr>
                      </a:gs>
                      <a:gs pos="100000">
                        <a:srgbClr val="D6E1E2">
                          <a:alpha val="48000"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3751" name="Oval 23">
                    <a:extLst>
                      <a:ext uri="{FF2B5EF4-FFF2-40B4-BE49-F238E27FC236}">
                        <a16:creationId xmlns:a16="http://schemas.microsoft.com/office/drawing/2014/main" id="{F5C6D916-992E-47EC-B58A-AB0E93242883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4263" y="1757"/>
                    <a:ext cx="1033" cy="926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rgbClr val="D6E1E2">
                          <a:gamma/>
                          <a:tint val="0"/>
                          <a:invGamma/>
                        </a:srgbClr>
                      </a:gs>
                      <a:gs pos="100000">
                        <a:srgbClr val="D6E1E2">
                          <a:alpha val="38000"/>
                        </a:srgb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eaVert" wrap="none" anchor="ctr"/>
                  <a:lstStyle/>
                  <a:p>
                    <a:endParaRPr lang="en-US"/>
                  </a:p>
                </p:txBody>
              </p:sp>
            </p:grpSp>
          </p:grpSp>
          <p:sp>
            <p:nvSpPr>
              <p:cNvPr id="73809" name="Text Box 81">
                <a:extLst>
                  <a:ext uri="{FF2B5EF4-FFF2-40B4-BE49-F238E27FC236}">
                    <a16:creationId xmlns:a16="http://schemas.microsoft.com/office/drawing/2014/main" id="{648CF0F1-FB4B-4AF6-A02B-4786BAA11BEE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 rot="3925970">
                <a:off x="2949" y="2836"/>
                <a:ext cx="854" cy="25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 sz="2000" b="1">
                    <a:solidFill>
                      <a:schemeClr val="bg1"/>
                    </a:solidFill>
                  </a:rPr>
                  <a:t>Your Text</a:t>
                </a:r>
              </a:p>
            </p:txBody>
          </p:sp>
          <p:sp>
            <p:nvSpPr>
              <p:cNvPr id="73810" name="Text Box 82">
                <a:extLst>
                  <a:ext uri="{FF2B5EF4-FFF2-40B4-BE49-F238E27FC236}">
                    <a16:creationId xmlns:a16="http://schemas.microsoft.com/office/drawing/2014/main" id="{51C9D279-C748-4D10-9CD4-DEE3A18F0E58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 rot="3925970">
                <a:off x="3242" y="2663"/>
                <a:ext cx="631" cy="19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 sz="1400" b="1"/>
                  <a:t>Your Text</a:t>
                </a:r>
              </a:p>
            </p:txBody>
          </p:sp>
        </p:grpSp>
        <p:grpSp>
          <p:nvGrpSpPr>
            <p:cNvPr id="73824" name="Group 96">
              <a:extLst>
                <a:ext uri="{FF2B5EF4-FFF2-40B4-BE49-F238E27FC236}">
                  <a16:creationId xmlns:a16="http://schemas.microsoft.com/office/drawing/2014/main" id="{3F7B37B9-3B62-47EA-9550-4B2195787D2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36" y="1601"/>
              <a:ext cx="1199" cy="2143"/>
              <a:chOff x="3836" y="1601"/>
              <a:chExt cx="1199" cy="2143"/>
            </a:xfrm>
          </p:grpSpPr>
          <p:grpSp>
            <p:nvGrpSpPr>
              <p:cNvPr id="73752" name="Group 24">
                <a:extLst>
                  <a:ext uri="{FF2B5EF4-FFF2-40B4-BE49-F238E27FC236}">
                    <a16:creationId xmlns:a16="http://schemas.microsoft.com/office/drawing/2014/main" id="{7939EA20-65E9-4936-BD9B-18437D9FA9D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 rot="3877067">
                <a:off x="4049" y="2757"/>
                <a:ext cx="1432" cy="541"/>
                <a:chOff x="2290" y="2725"/>
                <a:chExt cx="1832" cy="713"/>
              </a:xfrm>
            </p:grpSpPr>
            <p:grpSp>
              <p:nvGrpSpPr>
                <p:cNvPr id="73753" name="Group 25">
                  <a:extLst>
                    <a:ext uri="{FF2B5EF4-FFF2-40B4-BE49-F238E27FC236}">
                      <a16:creationId xmlns:a16="http://schemas.microsoft.com/office/drawing/2014/main" id="{C26A1CFE-8E65-42BC-B262-3F28D2107B37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290" y="3030"/>
                  <a:ext cx="1832" cy="408"/>
                  <a:chOff x="2290" y="3030"/>
                  <a:chExt cx="1832" cy="408"/>
                </a:xfrm>
              </p:grpSpPr>
              <p:sp>
                <p:nvSpPr>
                  <p:cNvPr id="73754" name="Freeform 26">
                    <a:extLst>
                      <a:ext uri="{FF2B5EF4-FFF2-40B4-BE49-F238E27FC236}">
                        <a16:creationId xmlns:a16="http://schemas.microsoft.com/office/drawing/2014/main" id="{64FD733A-4116-48E9-9962-83F795C4A17D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90" y="3030"/>
                    <a:ext cx="1832" cy="408"/>
                  </a:xfrm>
                  <a:custGeom>
                    <a:avLst/>
                    <a:gdLst>
                      <a:gd name="T0" fmla="*/ 1832 w 1832"/>
                      <a:gd name="T1" fmla="*/ 32 h 408"/>
                      <a:gd name="T2" fmla="*/ 1830 w 1832"/>
                      <a:gd name="T3" fmla="*/ 66 h 408"/>
                      <a:gd name="T4" fmla="*/ 1814 w 1832"/>
                      <a:gd name="T5" fmla="*/ 128 h 408"/>
                      <a:gd name="T6" fmla="*/ 1788 w 1832"/>
                      <a:gd name="T7" fmla="*/ 188 h 408"/>
                      <a:gd name="T8" fmla="*/ 1754 w 1832"/>
                      <a:gd name="T9" fmla="*/ 240 h 408"/>
                      <a:gd name="T10" fmla="*/ 1712 w 1832"/>
                      <a:gd name="T11" fmla="*/ 288 h 408"/>
                      <a:gd name="T12" fmla="*/ 1664 w 1832"/>
                      <a:gd name="T13" fmla="*/ 330 h 408"/>
                      <a:gd name="T14" fmla="*/ 1610 w 1832"/>
                      <a:gd name="T15" fmla="*/ 362 h 408"/>
                      <a:gd name="T16" fmla="*/ 1550 w 1832"/>
                      <a:gd name="T17" fmla="*/ 388 h 408"/>
                      <a:gd name="T18" fmla="*/ 1486 w 1832"/>
                      <a:gd name="T19" fmla="*/ 402 h 408"/>
                      <a:gd name="T20" fmla="*/ 1418 w 1832"/>
                      <a:gd name="T21" fmla="*/ 408 h 408"/>
                      <a:gd name="T22" fmla="*/ 0 w 1832"/>
                      <a:gd name="T23" fmla="*/ 408 h 408"/>
                      <a:gd name="T24" fmla="*/ 0 w 1832"/>
                      <a:gd name="T25" fmla="*/ 0 h 408"/>
                      <a:gd name="T26" fmla="*/ 1832 w 1832"/>
                      <a:gd name="T27" fmla="*/ 0 h 408"/>
                      <a:gd name="T28" fmla="*/ 1832 w 1832"/>
                      <a:gd name="T29" fmla="*/ 32 h 408"/>
                      <a:gd name="T30" fmla="*/ 1832 w 1832"/>
                      <a:gd name="T31" fmla="*/ 32 h 40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1832" h="408">
                        <a:moveTo>
                          <a:pt x="1832" y="32"/>
                        </a:moveTo>
                        <a:lnTo>
                          <a:pt x="1830" y="66"/>
                        </a:lnTo>
                        <a:lnTo>
                          <a:pt x="1814" y="128"/>
                        </a:lnTo>
                        <a:lnTo>
                          <a:pt x="1788" y="188"/>
                        </a:lnTo>
                        <a:lnTo>
                          <a:pt x="1754" y="240"/>
                        </a:lnTo>
                        <a:lnTo>
                          <a:pt x="1712" y="288"/>
                        </a:lnTo>
                        <a:lnTo>
                          <a:pt x="1664" y="330"/>
                        </a:lnTo>
                        <a:lnTo>
                          <a:pt x="1610" y="362"/>
                        </a:lnTo>
                        <a:lnTo>
                          <a:pt x="1550" y="388"/>
                        </a:lnTo>
                        <a:lnTo>
                          <a:pt x="1486" y="402"/>
                        </a:lnTo>
                        <a:lnTo>
                          <a:pt x="1418" y="408"/>
                        </a:lnTo>
                        <a:lnTo>
                          <a:pt x="0" y="408"/>
                        </a:lnTo>
                        <a:lnTo>
                          <a:pt x="0" y="0"/>
                        </a:lnTo>
                        <a:lnTo>
                          <a:pt x="1832" y="0"/>
                        </a:lnTo>
                        <a:lnTo>
                          <a:pt x="1832" y="32"/>
                        </a:lnTo>
                        <a:lnTo>
                          <a:pt x="1832" y="32"/>
                        </a:lnTo>
                        <a:close/>
                      </a:path>
                    </a:pathLst>
                  </a:custGeom>
                  <a:solidFill>
                    <a:srgbClr val="0066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DF5908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3755" name="Freeform 27">
                    <a:extLst>
                      <a:ext uri="{FF2B5EF4-FFF2-40B4-BE49-F238E27FC236}">
                        <a16:creationId xmlns:a16="http://schemas.microsoft.com/office/drawing/2014/main" id="{7400B694-5CCE-4EC2-809E-7B9F3D218358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3810" y="3058"/>
                    <a:ext cx="288" cy="334"/>
                  </a:xfrm>
                  <a:custGeom>
                    <a:avLst/>
                    <a:gdLst>
                      <a:gd name="T0" fmla="*/ 288 w 288"/>
                      <a:gd name="T1" fmla="*/ 0 h 334"/>
                      <a:gd name="T2" fmla="*/ 284 w 288"/>
                      <a:gd name="T3" fmla="*/ 52 h 334"/>
                      <a:gd name="T4" fmla="*/ 272 w 288"/>
                      <a:gd name="T5" fmla="*/ 98 h 334"/>
                      <a:gd name="T6" fmla="*/ 254 w 288"/>
                      <a:gd name="T7" fmla="*/ 140 h 334"/>
                      <a:gd name="T8" fmla="*/ 230 w 288"/>
                      <a:gd name="T9" fmla="*/ 176 h 334"/>
                      <a:gd name="T10" fmla="*/ 204 w 288"/>
                      <a:gd name="T11" fmla="*/ 208 h 334"/>
                      <a:gd name="T12" fmla="*/ 174 w 288"/>
                      <a:gd name="T13" fmla="*/ 238 h 334"/>
                      <a:gd name="T14" fmla="*/ 144 w 288"/>
                      <a:gd name="T15" fmla="*/ 262 h 334"/>
                      <a:gd name="T16" fmla="*/ 112 w 288"/>
                      <a:gd name="T17" fmla="*/ 282 h 334"/>
                      <a:gd name="T18" fmla="*/ 84 w 288"/>
                      <a:gd name="T19" fmla="*/ 298 h 334"/>
                      <a:gd name="T20" fmla="*/ 56 w 288"/>
                      <a:gd name="T21" fmla="*/ 312 h 334"/>
                      <a:gd name="T22" fmla="*/ 34 w 288"/>
                      <a:gd name="T23" fmla="*/ 322 h 334"/>
                      <a:gd name="T24" fmla="*/ 16 w 288"/>
                      <a:gd name="T25" fmla="*/ 328 h 334"/>
                      <a:gd name="T26" fmla="*/ 4 w 288"/>
                      <a:gd name="T27" fmla="*/ 332 h 334"/>
                      <a:gd name="T28" fmla="*/ 0 w 288"/>
                      <a:gd name="T29" fmla="*/ 334 h 334"/>
                      <a:gd name="T30" fmla="*/ 4 w 288"/>
                      <a:gd name="T31" fmla="*/ 332 h 334"/>
                      <a:gd name="T32" fmla="*/ 16 w 288"/>
                      <a:gd name="T33" fmla="*/ 326 h 334"/>
                      <a:gd name="T34" fmla="*/ 34 w 288"/>
                      <a:gd name="T35" fmla="*/ 318 h 334"/>
                      <a:gd name="T36" fmla="*/ 56 w 288"/>
                      <a:gd name="T37" fmla="*/ 304 h 334"/>
                      <a:gd name="T38" fmla="*/ 84 w 288"/>
                      <a:gd name="T39" fmla="*/ 288 h 334"/>
                      <a:gd name="T40" fmla="*/ 112 w 288"/>
                      <a:gd name="T41" fmla="*/ 266 h 334"/>
                      <a:gd name="T42" fmla="*/ 142 w 288"/>
                      <a:gd name="T43" fmla="*/ 242 h 334"/>
                      <a:gd name="T44" fmla="*/ 170 w 288"/>
                      <a:gd name="T45" fmla="*/ 212 h 334"/>
                      <a:gd name="T46" fmla="*/ 196 w 288"/>
                      <a:gd name="T47" fmla="*/ 180 h 334"/>
                      <a:gd name="T48" fmla="*/ 220 w 288"/>
                      <a:gd name="T49" fmla="*/ 142 h 334"/>
                      <a:gd name="T50" fmla="*/ 238 w 288"/>
                      <a:gd name="T51" fmla="*/ 100 h 334"/>
                      <a:gd name="T52" fmla="*/ 250 w 288"/>
                      <a:gd name="T53" fmla="*/ 54 h 334"/>
                      <a:gd name="T54" fmla="*/ 254 w 288"/>
                      <a:gd name="T55" fmla="*/ 2 h 334"/>
                      <a:gd name="T56" fmla="*/ 288 w 288"/>
                      <a:gd name="T57" fmla="*/ 0 h 33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</a:cxnLst>
                    <a:rect l="0" t="0" r="r" b="b"/>
                    <a:pathLst>
                      <a:path w="288" h="334">
                        <a:moveTo>
                          <a:pt x="288" y="0"/>
                        </a:moveTo>
                        <a:lnTo>
                          <a:pt x="284" y="52"/>
                        </a:lnTo>
                        <a:lnTo>
                          <a:pt x="272" y="98"/>
                        </a:lnTo>
                        <a:lnTo>
                          <a:pt x="254" y="140"/>
                        </a:lnTo>
                        <a:lnTo>
                          <a:pt x="230" y="176"/>
                        </a:lnTo>
                        <a:lnTo>
                          <a:pt x="204" y="208"/>
                        </a:lnTo>
                        <a:lnTo>
                          <a:pt x="174" y="238"/>
                        </a:lnTo>
                        <a:lnTo>
                          <a:pt x="144" y="262"/>
                        </a:lnTo>
                        <a:lnTo>
                          <a:pt x="112" y="282"/>
                        </a:lnTo>
                        <a:lnTo>
                          <a:pt x="84" y="298"/>
                        </a:lnTo>
                        <a:lnTo>
                          <a:pt x="56" y="312"/>
                        </a:lnTo>
                        <a:lnTo>
                          <a:pt x="34" y="322"/>
                        </a:lnTo>
                        <a:lnTo>
                          <a:pt x="16" y="328"/>
                        </a:lnTo>
                        <a:lnTo>
                          <a:pt x="4" y="332"/>
                        </a:lnTo>
                        <a:lnTo>
                          <a:pt x="0" y="334"/>
                        </a:lnTo>
                        <a:lnTo>
                          <a:pt x="4" y="332"/>
                        </a:lnTo>
                        <a:lnTo>
                          <a:pt x="16" y="326"/>
                        </a:lnTo>
                        <a:lnTo>
                          <a:pt x="34" y="318"/>
                        </a:lnTo>
                        <a:lnTo>
                          <a:pt x="56" y="304"/>
                        </a:lnTo>
                        <a:lnTo>
                          <a:pt x="84" y="288"/>
                        </a:lnTo>
                        <a:lnTo>
                          <a:pt x="112" y="266"/>
                        </a:lnTo>
                        <a:lnTo>
                          <a:pt x="142" y="242"/>
                        </a:lnTo>
                        <a:lnTo>
                          <a:pt x="170" y="212"/>
                        </a:lnTo>
                        <a:lnTo>
                          <a:pt x="196" y="180"/>
                        </a:lnTo>
                        <a:lnTo>
                          <a:pt x="220" y="142"/>
                        </a:lnTo>
                        <a:lnTo>
                          <a:pt x="238" y="100"/>
                        </a:lnTo>
                        <a:lnTo>
                          <a:pt x="250" y="54"/>
                        </a:lnTo>
                        <a:lnTo>
                          <a:pt x="254" y="2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FFFFFF">
                      <a:alpha val="49001"/>
                    </a:srgbClr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FFFFFF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3756" name="Group 28">
                  <a:extLst>
                    <a:ext uri="{FF2B5EF4-FFF2-40B4-BE49-F238E27FC236}">
                      <a16:creationId xmlns:a16="http://schemas.microsoft.com/office/drawing/2014/main" id="{944B4833-4243-4FF1-BF13-B95E5F0054CC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flipV="1">
                  <a:off x="2290" y="2725"/>
                  <a:ext cx="1406" cy="313"/>
                  <a:chOff x="2290" y="3030"/>
                  <a:chExt cx="1832" cy="408"/>
                </a:xfrm>
              </p:grpSpPr>
              <p:sp>
                <p:nvSpPr>
                  <p:cNvPr id="73757" name="Freeform 29">
                    <a:extLst>
                      <a:ext uri="{FF2B5EF4-FFF2-40B4-BE49-F238E27FC236}">
                        <a16:creationId xmlns:a16="http://schemas.microsoft.com/office/drawing/2014/main" id="{6FC7B1EE-14D2-4D53-822D-9CE9D11E0AAF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90" y="3030"/>
                    <a:ext cx="1832" cy="408"/>
                  </a:xfrm>
                  <a:custGeom>
                    <a:avLst/>
                    <a:gdLst>
                      <a:gd name="T0" fmla="*/ 1832 w 1832"/>
                      <a:gd name="T1" fmla="*/ 32 h 408"/>
                      <a:gd name="T2" fmla="*/ 1830 w 1832"/>
                      <a:gd name="T3" fmla="*/ 66 h 408"/>
                      <a:gd name="T4" fmla="*/ 1814 w 1832"/>
                      <a:gd name="T5" fmla="*/ 128 h 408"/>
                      <a:gd name="T6" fmla="*/ 1788 w 1832"/>
                      <a:gd name="T7" fmla="*/ 188 h 408"/>
                      <a:gd name="T8" fmla="*/ 1754 w 1832"/>
                      <a:gd name="T9" fmla="*/ 240 h 408"/>
                      <a:gd name="T10" fmla="*/ 1712 w 1832"/>
                      <a:gd name="T11" fmla="*/ 288 h 408"/>
                      <a:gd name="T12" fmla="*/ 1664 w 1832"/>
                      <a:gd name="T13" fmla="*/ 330 h 408"/>
                      <a:gd name="T14" fmla="*/ 1610 w 1832"/>
                      <a:gd name="T15" fmla="*/ 362 h 408"/>
                      <a:gd name="T16" fmla="*/ 1550 w 1832"/>
                      <a:gd name="T17" fmla="*/ 388 h 408"/>
                      <a:gd name="T18" fmla="*/ 1486 w 1832"/>
                      <a:gd name="T19" fmla="*/ 402 h 408"/>
                      <a:gd name="T20" fmla="*/ 1418 w 1832"/>
                      <a:gd name="T21" fmla="*/ 408 h 408"/>
                      <a:gd name="T22" fmla="*/ 0 w 1832"/>
                      <a:gd name="T23" fmla="*/ 408 h 408"/>
                      <a:gd name="T24" fmla="*/ 0 w 1832"/>
                      <a:gd name="T25" fmla="*/ 0 h 408"/>
                      <a:gd name="T26" fmla="*/ 1832 w 1832"/>
                      <a:gd name="T27" fmla="*/ 0 h 408"/>
                      <a:gd name="T28" fmla="*/ 1832 w 1832"/>
                      <a:gd name="T29" fmla="*/ 32 h 408"/>
                      <a:gd name="T30" fmla="*/ 1832 w 1832"/>
                      <a:gd name="T31" fmla="*/ 32 h 40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</a:cxnLst>
                    <a:rect l="0" t="0" r="r" b="b"/>
                    <a:pathLst>
                      <a:path w="1832" h="408">
                        <a:moveTo>
                          <a:pt x="1832" y="32"/>
                        </a:moveTo>
                        <a:lnTo>
                          <a:pt x="1830" y="66"/>
                        </a:lnTo>
                        <a:lnTo>
                          <a:pt x="1814" y="128"/>
                        </a:lnTo>
                        <a:lnTo>
                          <a:pt x="1788" y="188"/>
                        </a:lnTo>
                        <a:lnTo>
                          <a:pt x="1754" y="240"/>
                        </a:lnTo>
                        <a:lnTo>
                          <a:pt x="1712" y="288"/>
                        </a:lnTo>
                        <a:lnTo>
                          <a:pt x="1664" y="330"/>
                        </a:lnTo>
                        <a:lnTo>
                          <a:pt x="1610" y="362"/>
                        </a:lnTo>
                        <a:lnTo>
                          <a:pt x="1550" y="388"/>
                        </a:lnTo>
                        <a:lnTo>
                          <a:pt x="1486" y="402"/>
                        </a:lnTo>
                        <a:lnTo>
                          <a:pt x="1418" y="408"/>
                        </a:lnTo>
                        <a:lnTo>
                          <a:pt x="0" y="408"/>
                        </a:lnTo>
                        <a:lnTo>
                          <a:pt x="0" y="0"/>
                        </a:lnTo>
                        <a:lnTo>
                          <a:pt x="1832" y="0"/>
                        </a:lnTo>
                        <a:lnTo>
                          <a:pt x="1832" y="32"/>
                        </a:lnTo>
                        <a:lnTo>
                          <a:pt x="1832" y="32"/>
                        </a:lnTo>
                        <a:close/>
                      </a:path>
                    </a:pathLst>
                  </a:custGeom>
                  <a:solidFill>
                    <a:srgbClr val="6699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DF5908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3758" name="Freeform 30">
                    <a:extLst>
                      <a:ext uri="{FF2B5EF4-FFF2-40B4-BE49-F238E27FC236}">
                        <a16:creationId xmlns:a16="http://schemas.microsoft.com/office/drawing/2014/main" id="{E49DAD12-D0EF-45B2-B2F2-A4B4640D740E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3810" y="3058"/>
                    <a:ext cx="288" cy="334"/>
                  </a:xfrm>
                  <a:custGeom>
                    <a:avLst/>
                    <a:gdLst>
                      <a:gd name="T0" fmla="*/ 288 w 288"/>
                      <a:gd name="T1" fmla="*/ 0 h 334"/>
                      <a:gd name="T2" fmla="*/ 284 w 288"/>
                      <a:gd name="T3" fmla="*/ 52 h 334"/>
                      <a:gd name="T4" fmla="*/ 272 w 288"/>
                      <a:gd name="T5" fmla="*/ 98 h 334"/>
                      <a:gd name="T6" fmla="*/ 254 w 288"/>
                      <a:gd name="T7" fmla="*/ 140 h 334"/>
                      <a:gd name="T8" fmla="*/ 230 w 288"/>
                      <a:gd name="T9" fmla="*/ 176 h 334"/>
                      <a:gd name="T10" fmla="*/ 204 w 288"/>
                      <a:gd name="T11" fmla="*/ 208 h 334"/>
                      <a:gd name="T12" fmla="*/ 174 w 288"/>
                      <a:gd name="T13" fmla="*/ 238 h 334"/>
                      <a:gd name="T14" fmla="*/ 144 w 288"/>
                      <a:gd name="T15" fmla="*/ 262 h 334"/>
                      <a:gd name="T16" fmla="*/ 112 w 288"/>
                      <a:gd name="T17" fmla="*/ 282 h 334"/>
                      <a:gd name="T18" fmla="*/ 84 w 288"/>
                      <a:gd name="T19" fmla="*/ 298 h 334"/>
                      <a:gd name="T20" fmla="*/ 56 w 288"/>
                      <a:gd name="T21" fmla="*/ 312 h 334"/>
                      <a:gd name="T22" fmla="*/ 34 w 288"/>
                      <a:gd name="T23" fmla="*/ 322 h 334"/>
                      <a:gd name="T24" fmla="*/ 16 w 288"/>
                      <a:gd name="T25" fmla="*/ 328 h 334"/>
                      <a:gd name="T26" fmla="*/ 4 w 288"/>
                      <a:gd name="T27" fmla="*/ 332 h 334"/>
                      <a:gd name="T28" fmla="*/ 0 w 288"/>
                      <a:gd name="T29" fmla="*/ 334 h 334"/>
                      <a:gd name="T30" fmla="*/ 4 w 288"/>
                      <a:gd name="T31" fmla="*/ 332 h 334"/>
                      <a:gd name="T32" fmla="*/ 16 w 288"/>
                      <a:gd name="T33" fmla="*/ 326 h 334"/>
                      <a:gd name="T34" fmla="*/ 34 w 288"/>
                      <a:gd name="T35" fmla="*/ 318 h 334"/>
                      <a:gd name="T36" fmla="*/ 56 w 288"/>
                      <a:gd name="T37" fmla="*/ 304 h 334"/>
                      <a:gd name="T38" fmla="*/ 84 w 288"/>
                      <a:gd name="T39" fmla="*/ 288 h 334"/>
                      <a:gd name="T40" fmla="*/ 112 w 288"/>
                      <a:gd name="T41" fmla="*/ 266 h 334"/>
                      <a:gd name="T42" fmla="*/ 142 w 288"/>
                      <a:gd name="T43" fmla="*/ 242 h 334"/>
                      <a:gd name="T44" fmla="*/ 170 w 288"/>
                      <a:gd name="T45" fmla="*/ 212 h 334"/>
                      <a:gd name="T46" fmla="*/ 196 w 288"/>
                      <a:gd name="T47" fmla="*/ 180 h 334"/>
                      <a:gd name="T48" fmla="*/ 220 w 288"/>
                      <a:gd name="T49" fmla="*/ 142 h 334"/>
                      <a:gd name="T50" fmla="*/ 238 w 288"/>
                      <a:gd name="T51" fmla="*/ 100 h 334"/>
                      <a:gd name="T52" fmla="*/ 250 w 288"/>
                      <a:gd name="T53" fmla="*/ 54 h 334"/>
                      <a:gd name="T54" fmla="*/ 254 w 288"/>
                      <a:gd name="T55" fmla="*/ 2 h 334"/>
                      <a:gd name="T56" fmla="*/ 288 w 288"/>
                      <a:gd name="T57" fmla="*/ 0 h 33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</a:cxnLst>
                    <a:rect l="0" t="0" r="r" b="b"/>
                    <a:pathLst>
                      <a:path w="288" h="334">
                        <a:moveTo>
                          <a:pt x="288" y="0"/>
                        </a:moveTo>
                        <a:lnTo>
                          <a:pt x="284" y="52"/>
                        </a:lnTo>
                        <a:lnTo>
                          <a:pt x="272" y="98"/>
                        </a:lnTo>
                        <a:lnTo>
                          <a:pt x="254" y="140"/>
                        </a:lnTo>
                        <a:lnTo>
                          <a:pt x="230" y="176"/>
                        </a:lnTo>
                        <a:lnTo>
                          <a:pt x="204" y="208"/>
                        </a:lnTo>
                        <a:lnTo>
                          <a:pt x="174" y="238"/>
                        </a:lnTo>
                        <a:lnTo>
                          <a:pt x="144" y="262"/>
                        </a:lnTo>
                        <a:lnTo>
                          <a:pt x="112" y="282"/>
                        </a:lnTo>
                        <a:lnTo>
                          <a:pt x="84" y="298"/>
                        </a:lnTo>
                        <a:lnTo>
                          <a:pt x="56" y="312"/>
                        </a:lnTo>
                        <a:lnTo>
                          <a:pt x="34" y="322"/>
                        </a:lnTo>
                        <a:lnTo>
                          <a:pt x="16" y="328"/>
                        </a:lnTo>
                        <a:lnTo>
                          <a:pt x="4" y="332"/>
                        </a:lnTo>
                        <a:lnTo>
                          <a:pt x="0" y="334"/>
                        </a:lnTo>
                        <a:lnTo>
                          <a:pt x="4" y="332"/>
                        </a:lnTo>
                        <a:lnTo>
                          <a:pt x="16" y="326"/>
                        </a:lnTo>
                        <a:lnTo>
                          <a:pt x="34" y="318"/>
                        </a:lnTo>
                        <a:lnTo>
                          <a:pt x="56" y="304"/>
                        </a:lnTo>
                        <a:lnTo>
                          <a:pt x="84" y="288"/>
                        </a:lnTo>
                        <a:lnTo>
                          <a:pt x="112" y="266"/>
                        </a:lnTo>
                        <a:lnTo>
                          <a:pt x="142" y="242"/>
                        </a:lnTo>
                        <a:lnTo>
                          <a:pt x="170" y="212"/>
                        </a:lnTo>
                        <a:lnTo>
                          <a:pt x="196" y="180"/>
                        </a:lnTo>
                        <a:lnTo>
                          <a:pt x="220" y="142"/>
                        </a:lnTo>
                        <a:lnTo>
                          <a:pt x="238" y="100"/>
                        </a:lnTo>
                        <a:lnTo>
                          <a:pt x="250" y="54"/>
                        </a:lnTo>
                        <a:lnTo>
                          <a:pt x="254" y="2"/>
                        </a:lnTo>
                        <a:lnTo>
                          <a:pt x="288" y="0"/>
                        </a:lnTo>
                        <a:close/>
                      </a:path>
                    </a:pathLst>
                  </a:custGeom>
                  <a:solidFill>
                    <a:srgbClr val="FFFFFF">
                      <a:alpha val="49001"/>
                    </a:srgbClr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FFFFFF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sp>
            <p:nvSpPr>
              <p:cNvPr id="73759" name="Oval 31">
                <a:extLst>
                  <a:ext uri="{FF2B5EF4-FFF2-40B4-BE49-F238E27FC236}">
                    <a16:creationId xmlns:a16="http://schemas.microsoft.com/office/drawing/2014/main" id="{60FDB2FC-7436-4192-BBA9-30BD05EECFA4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836" y="1601"/>
                <a:ext cx="960" cy="988"/>
              </a:xfrm>
              <a:prstGeom prst="ellipse">
                <a:avLst/>
              </a:prstGeom>
              <a:gradFill rotWithShape="1">
                <a:gsLst>
                  <a:gs pos="0">
                    <a:srgbClr val="3399FF">
                      <a:gamma/>
                      <a:tint val="0"/>
                      <a:invGamma/>
                    </a:srgbClr>
                  </a:gs>
                  <a:gs pos="50000">
                    <a:srgbClr val="3399FF"/>
                  </a:gs>
                  <a:gs pos="100000">
                    <a:srgbClr val="3399FF">
                      <a:gamma/>
                      <a:tint val="0"/>
                      <a:invGamma/>
                    </a:srgb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73760" name="Oval 32">
                <a:extLst>
                  <a:ext uri="{FF2B5EF4-FFF2-40B4-BE49-F238E27FC236}">
                    <a16:creationId xmlns:a16="http://schemas.microsoft.com/office/drawing/2014/main" id="{735AEA5D-F75C-4CA9-BABE-33BE680C47A9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836" y="1601"/>
                <a:ext cx="960" cy="988"/>
              </a:xfrm>
              <a:prstGeom prst="ellipse">
                <a:avLst/>
              </a:prstGeom>
              <a:gradFill rotWithShape="1">
                <a:gsLst>
                  <a:gs pos="0">
                    <a:srgbClr val="3399FF">
                      <a:alpha val="32001"/>
                    </a:srgbClr>
                  </a:gs>
                  <a:gs pos="100000">
                    <a:srgbClr val="3399FF">
                      <a:gamma/>
                      <a:shade val="0"/>
                      <a:invGamma/>
                      <a:alpha val="89999"/>
                    </a:srgb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73761" name="Oval 33">
                <a:extLst>
                  <a:ext uri="{FF2B5EF4-FFF2-40B4-BE49-F238E27FC236}">
                    <a16:creationId xmlns:a16="http://schemas.microsoft.com/office/drawing/2014/main" id="{DF556A1F-4451-4B76-91E8-B580B5B7C01B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900" y="1666"/>
                <a:ext cx="834" cy="858"/>
              </a:xfrm>
              <a:prstGeom prst="ellipse">
                <a:avLst/>
              </a:prstGeom>
              <a:gradFill rotWithShape="1">
                <a:gsLst>
                  <a:gs pos="0">
                    <a:srgbClr val="3399FF">
                      <a:gamma/>
                      <a:shade val="54118"/>
                      <a:invGamma/>
                    </a:srgbClr>
                  </a:gs>
                  <a:gs pos="50000">
                    <a:srgbClr val="3399FF"/>
                  </a:gs>
                  <a:gs pos="100000">
                    <a:srgbClr val="3399FF">
                      <a:gamma/>
                      <a:shade val="54118"/>
                      <a:invGamma/>
                    </a:srgb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73762" name="Oval 34">
                <a:extLst>
                  <a:ext uri="{FF2B5EF4-FFF2-40B4-BE49-F238E27FC236}">
                    <a16:creationId xmlns:a16="http://schemas.microsoft.com/office/drawing/2014/main" id="{39CAEB45-73C1-4558-918F-47069E393CFC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901" y="1668"/>
                <a:ext cx="834" cy="858"/>
              </a:xfrm>
              <a:prstGeom prst="ellipse">
                <a:avLst/>
              </a:prstGeom>
              <a:gradFill rotWithShape="1">
                <a:gsLst>
                  <a:gs pos="0">
                    <a:srgbClr val="3399FF">
                      <a:gamma/>
                      <a:shade val="63529"/>
                      <a:invGamma/>
                    </a:srgbClr>
                  </a:gs>
                  <a:gs pos="100000">
                    <a:srgbClr val="3399FF">
                      <a:alpha val="0"/>
                    </a:srgb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73763" name="Oval 35">
                <a:extLst>
                  <a:ext uri="{FF2B5EF4-FFF2-40B4-BE49-F238E27FC236}">
                    <a16:creationId xmlns:a16="http://schemas.microsoft.com/office/drawing/2014/main" id="{E3B0688F-6B69-428F-A5B1-5F71337EE9ED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941" y="1709"/>
                <a:ext cx="751" cy="772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>
                <a:spAutoFit/>
              </a:bodyPr>
              <a:lstStyle/>
              <a:p>
                <a:endParaRPr lang="en-US"/>
              </a:p>
            </p:txBody>
          </p:sp>
          <p:grpSp>
            <p:nvGrpSpPr>
              <p:cNvPr id="73764" name="Group 36">
                <a:extLst>
                  <a:ext uri="{FF2B5EF4-FFF2-40B4-BE49-F238E27FC236}">
                    <a16:creationId xmlns:a16="http://schemas.microsoft.com/office/drawing/2014/main" id="{B9AE1542-C29B-4CF0-B44D-64BE8195A3B4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953" y="1721"/>
                <a:ext cx="728" cy="749"/>
                <a:chOff x="4166" y="1706"/>
                <a:chExt cx="1252" cy="1252"/>
              </a:xfrm>
            </p:grpSpPr>
            <p:sp>
              <p:nvSpPr>
                <p:cNvPr id="73765" name="Oval 37">
                  <a:extLst>
                    <a:ext uri="{FF2B5EF4-FFF2-40B4-BE49-F238E27FC236}">
                      <a16:creationId xmlns:a16="http://schemas.microsoft.com/office/drawing/2014/main" id="{B8F37BB2-0584-4CF9-B0C3-C09D7B782AC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4166" y="1706"/>
                  <a:ext cx="1252" cy="1252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D6E1E2">
                        <a:gamma/>
                        <a:shade val="46275"/>
                        <a:invGamma/>
                      </a:srgbClr>
                    </a:gs>
                    <a:gs pos="100000">
                      <a:srgbClr val="D6E1E2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eaVert" wrap="none" anchor="ctr"/>
                <a:lstStyle/>
                <a:p>
                  <a:endParaRPr lang="en-US"/>
                </a:p>
              </p:txBody>
            </p:sp>
            <p:sp>
              <p:nvSpPr>
                <p:cNvPr id="73766" name="Oval 38">
                  <a:extLst>
                    <a:ext uri="{FF2B5EF4-FFF2-40B4-BE49-F238E27FC236}">
                      <a16:creationId xmlns:a16="http://schemas.microsoft.com/office/drawing/2014/main" id="{A5BC0F51-EE5D-4A62-9BEB-A3E32FE292A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4182" y="1713"/>
                  <a:ext cx="1222" cy="1221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D6E1E2">
                        <a:alpha val="0"/>
                      </a:srgbClr>
                    </a:gs>
                    <a:gs pos="100000">
                      <a:srgbClr val="D6E1E2">
                        <a:gamma/>
                        <a:tint val="34902"/>
                        <a:invGamma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eaVert" wrap="none" anchor="ctr"/>
                <a:lstStyle/>
                <a:p>
                  <a:endParaRPr lang="en-US"/>
                </a:p>
              </p:txBody>
            </p:sp>
            <p:sp>
              <p:nvSpPr>
                <p:cNvPr id="73767" name="Oval 39">
                  <a:extLst>
                    <a:ext uri="{FF2B5EF4-FFF2-40B4-BE49-F238E27FC236}">
                      <a16:creationId xmlns:a16="http://schemas.microsoft.com/office/drawing/2014/main" id="{9646AFDB-B0C8-4EEC-A6EF-521D329BEA8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4195" y="1725"/>
                  <a:ext cx="1162" cy="1141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D6E1E2">
                        <a:gamma/>
                        <a:shade val="79216"/>
                        <a:invGamma/>
                      </a:srgbClr>
                    </a:gs>
                    <a:gs pos="100000">
                      <a:srgbClr val="D6E1E2">
                        <a:alpha val="48000"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eaVert" wrap="none" anchor="ctr"/>
                <a:lstStyle/>
                <a:p>
                  <a:endParaRPr lang="en-US"/>
                </a:p>
              </p:txBody>
            </p:sp>
            <p:sp>
              <p:nvSpPr>
                <p:cNvPr id="73768" name="Oval 40">
                  <a:extLst>
                    <a:ext uri="{FF2B5EF4-FFF2-40B4-BE49-F238E27FC236}">
                      <a16:creationId xmlns:a16="http://schemas.microsoft.com/office/drawing/2014/main" id="{44A49936-BF95-43D8-B813-1FA891B27F4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4263" y="1757"/>
                  <a:ext cx="1033" cy="926"/>
                </a:xfrm>
                <a:prstGeom prst="ellipse">
                  <a:avLst/>
                </a:prstGeom>
                <a:gradFill rotWithShape="1">
                  <a:gsLst>
                    <a:gs pos="0">
                      <a:srgbClr val="D6E1E2">
                        <a:gamma/>
                        <a:tint val="0"/>
                        <a:invGamma/>
                      </a:srgbClr>
                    </a:gs>
                    <a:gs pos="100000">
                      <a:srgbClr val="D6E1E2">
                        <a:alpha val="38000"/>
                      </a:srgb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eaVert" wrap="none" anchor="ctr"/>
                <a:lstStyle/>
                <a:p>
                  <a:endParaRPr lang="en-US"/>
                </a:p>
              </p:txBody>
            </p:sp>
          </p:grpSp>
          <p:sp>
            <p:nvSpPr>
              <p:cNvPr id="73811" name="Text Box 83">
                <a:extLst>
                  <a:ext uri="{FF2B5EF4-FFF2-40B4-BE49-F238E27FC236}">
                    <a16:creationId xmlns:a16="http://schemas.microsoft.com/office/drawing/2014/main" id="{386895C1-88E8-42C1-85EE-341A35824F1C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 rot="3925970">
                <a:off x="4179" y="2926"/>
                <a:ext cx="854" cy="25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 sz="2000" b="1">
                    <a:solidFill>
                      <a:schemeClr val="bg1"/>
                    </a:solidFill>
                  </a:rPr>
                  <a:t>Your Text</a:t>
                </a:r>
              </a:p>
            </p:txBody>
          </p:sp>
          <p:sp>
            <p:nvSpPr>
              <p:cNvPr id="73812" name="Text Box 84">
                <a:extLst>
                  <a:ext uri="{FF2B5EF4-FFF2-40B4-BE49-F238E27FC236}">
                    <a16:creationId xmlns:a16="http://schemas.microsoft.com/office/drawing/2014/main" id="{FA953D8D-FF2F-404D-8555-0FACAC698759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 rot="3925970">
                <a:off x="4471" y="2753"/>
                <a:ext cx="631" cy="19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 sz="1400" b="1"/>
                  <a:t>Your Text</a:t>
                </a:r>
              </a:p>
            </p:txBody>
          </p:sp>
        </p:grpSp>
        <p:grpSp>
          <p:nvGrpSpPr>
            <p:cNvPr id="73813" name="Group 85">
              <a:extLst>
                <a:ext uri="{FF2B5EF4-FFF2-40B4-BE49-F238E27FC236}">
                  <a16:creationId xmlns:a16="http://schemas.microsoft.com/office/drawing/2014/main" id="{6D795CAA-5F4C-4092-8E0C-831EBE38C78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2" y="1280"/>
              <a:ext cx="3880" cy="256"/>
              <a:chOff x="967" y="1152"/>
              <a:chExt cx="3880" cy="256"/>
            </a:xfrm>
          </p:grpSpPr>
          <p:sp>
            <p:nvSpPr>
              <p:cNvPr id="73814" name="Text Box 86">
                <a:extLst>
                  <a:ext uri="{FF2B5EF4-FFF2-40B4-BE49-F238E27FC236}">
                    <a16:creationId xmlns:a16="http://schemas.microsoft.com/office/drawing/2014/main" id="{FB986FF6-08E6-4312-BA23-1576CE5773DD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967" y="1177"/>
                <a:ext cx="484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>
                    <a:latin typeface="Verdana" panose="020B0604030504040204" pitchFamily="34" charset="0"/>
                  </a:rPr>
                  <a:t>2001</a:t>
                </a:r>
              </a:p>
            </p:txBody>
          </p:sp>
          <p:sp>
            <p:nvSpPr>
              <p:cNvPr id="73815" name="Text Box 87">
                <a:extLst>
                  <a:ext uri="{FF2B5EF4-FFF2-40B4-BE49-F238E27FC236}">
                    <a16:creationId xmlns:a16="http://schemas.microsoft.com/office/drawing/2014/main" id="{F860874E-18CE-48FD-B643-5DC20A6896E5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2072" y="1177"/>
                <a:ext cx="484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2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>
                    <a:latin typeface="Verdana" panose="020B0604030504040204" pitchFamily="34" charset="0"/>
                  </a:rPr>
                  <a:t>2002</a:t>
                </a:r>
              </a:p>
            </p:txBody>
          </p:sp>
          <p:sp>
            <p:nvSpPr>
              <p:cNvPr id="73816" name="Text Box 88">
                <a:extLst>
                  <a:ext uri="{FF2B5EF4-FFF2-40B4-BE49-F238E27FC236}">
                    <a16:creationId xmlns:a16="http://schemas.microsoft.com/office/drawing/2014/main" id="{5685CAB3-8D95-4E58-9D3F-59052CC4D4BA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3172" y="1177"/>
                <a:ext cx="484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2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>
                    <a:latin typeface="Verdana" panose="020B0604030504040204" pitchFamily="34" charset="0"/>
                  </a:rPr>
                  <a:t>2003</a:t>
                </a:r>
              </a:p>
            </p:txBody>
          </p:sp>
          <p:sp>
            <p:nvSpPr>
              <p:cNvPr id="73817" name="Text Box 89">
                <a:extLst>
                  <a:ext uri="{FF2B5EF4-FFF2-40B4-BE49-F238E27FC236}">
                    <a16:creationId xmlns:a16="http://schemas.microsoft.com/office/drawing/2014/main" id="{D33F2BB0-DDBA-4689-9B24-7CC2270139A4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4275" y="1152"/>
                <a:ext cx="572" cy="25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2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eaLnBrk="0" hangingPunct="0"/>
                <a:r>
                  <a:rPr lang="en-US" altLang="en-US" sz="2000" b="1">
                    <a:latin typeface="Verdana" panose="020B0604030504040204" pitchFamily="34" charset="0"/>
                  </a:rPr>
                  <a:t>2004</a:t>
                </a:r>
              </a:p>
            </p:txBody>
          </p:sp>
          <p:cxnSp>
            <p:nvCxnSpPr>
              <p:cNvPr id="73818" name="AutoShape 90">
                <a:extLst>
                  <a:ext uri="{FF2B5EF4-FFF2-40B4-BE49-F238E27FC236}">
                    <a16:creationId xmlns:a16="http://schemas.microsoft.com/office/drawing/2014/main" id="{9F360A3C-15AE-48B4-9871-EF6E7D60D291}"/>
                  </a:ext>
                </a:extLst>
              </p:cNvPr>
              <p:cNvCxnSpPr>
                <a:cxnSpLocks noChangeShapeType="1"/>
                <a:stCxn id="73814" idx="3"/>
                <a:endCxn id="73815" idx="1"/>
              </p:cNvCxnSpPr>
              <p:nvPr/>
            </p:nvCxnSpPr>
            <p:spPr bwMode="gray">
              <a:xfrm>
                <a:off x="1451" y="1293"/>
                <a:ext cx="621" cy="0"/>
              </a:xfrm>
              <a:prstGeom prst="straightConnector1">
                <a:avLst/>
              </a:prstGeom>
              <a:noFill/>
              <a:ln w="9525">
                <a:solidFill>
                  <a:schemeClr val="tx2"/>
                </a:solidFill>
                <a:round/>
                <a:headEnd/>
                <a:tailEnd type="triangl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73819" name="AutoShape 91">
                <a:extLst>
                  <a:ext uri="{FF2B5EF4-FFF2-40B4-BE49-F238E27FC236}">
                    <a16:creationId xmlns:a16="http://schemas.microsoft.com/office/drawing/2014/main" id="{0F561F44-8C7C-47A3-BF3B-2F3227AAD838}"/>
                  </a:ext>
                </a:extLst>
              </p:cNvPr>
              <p:cNvCxnSpPr>
                <a:cxnSpLocks noChangeShapeType="1"/>
                <a:stCxn id="73815" idx="3"/>
                <a:endCxn id="73816" idx="1"/>
              </p:cNvCxnSpPr>
              <p:nvPr/>
            </p:nvCxnSpPr>
            <p:spPr bwMode="gray">
              <a:xfrm>
                <a:off x="2556" y="1293"/>
                <a:ext cx="616" cy="0"/>
              </a:xfrm>
              <a:prstGeom prst="straightConnector1">
                <a:avLst/>
              </a:prstGeom>
              <a:noFill/>
              <a:ln w="9525">
                <a:solidFill>
                  <a:schemeClr val="tx2"/>
                </a:solidFill>
                <a:round/>
                <a:headEnd/>
                <a:tailEnd type="triangl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73820" name="AutoShape 92">
                <a:extLst>
                  <a:ext uri="{FF2B5EF4-FFF2-40B4-BE49-F238E27FC236}">
                    <a16:creationId xmlns:a16="http://schemas.microsoft.com/office/drawing/2014/main" id="{4F801B77-B4C6-4CF8-9B3F-443F6B25728E}"/>
                  </a:ext>
                </a:extLst>
              </p:cNvPr>
              <p:cNvCxnSpPr>
                <a:cxnSpLocks noChangeShapeType="1"/>
              </p:cNvCxnSpPr>
              <p:nvPr/>
            </p:nvCxnSpPr>
            <p:spPr bwMode="gray">
              <a:xfrm>
                <a:off x="3656" y="1296"/>
                <a:ext cx="616" cy="0"/>
              </a:xfrm>
              <a:prstGeom prst="straightConnector1">
                <a:avLst/>
              </a:prstGeom>
              <a:noFill/>
              <a:ln w="9525">
                <a:solidFill>
                  <a:schemeClr val="tx2"/>
                </a:solidFill>
                <a:round/>
                <a:headEnd/>
                <a:tailEnd type="triangl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Footer Placeholder 4">
            <a:extLst>
              <a:ext uri="{FF2B5EF4-FFF2-40B4-BE49-F238E27FC236}">
                <a16:creationId xmlns:a16="http://schemas.microsoft.com/office/drawing/2014/main" id="{516B8E87-EF72-4CF9-B92B-4E5E1EB92C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74754" name="Rectangle 2">
            <a:extLst>
              <a:ext uri="{FF2B5EF4-FFF2-40B4-BE49-F238E27FC236}">
                <a16:creationId xmlns:a16="http://schemas.microsoft.com/office/drawing/2014/main" id="{91D60966-9BD0-4280-878D-263204F9367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Diagram</a:t>
            </a:r>
          </a:p>
        </p:txBody>
      </p:sp>
      <p:grpSp>
        <p:nvGrpSpPr>
          <p:cNvPr id="74755" name="Group 3">
            <a:extLst>
              <a:ext uri="{FF2B5EF4-FFF2-40B4-BE49-F238E27FC236}">
                <a16:creationId xmlns:a16="http://schemas.microsoft.com/office/drawing/2014/main" id="{0596F582-1133-4095-B7C5-01BB878E4907}"/>
              </a:ext>
            </a:extLst>
          </p:cNvPr>
          <p:cNvGrpSpPr>
            <a:grpSpLocks/>
          </p:cNvGrpSpPr>
          <p:nvPr/>
        </p:nvGrpSpPr>
        <p:grpSpPr bwMode="auto">
          <a:xfrm>
            <a:off x="1676400" y="1524000"/>
            <a:ext cx="5715000" cy="4191000"/>
            <a:chOff x="1056" y="960"/>
            <a:chExt cx="3696" cy="2754"/>
          </a:xfrm>
        </p:grpSpPr>
        <p:grpSp>
          <p:nvGrpSpPr>
            <p:cNvPr id="74756" name="Group 4">
              <a:extLst>
                <a:ext uri="{FF2B5EF4-FFF2-40B4-BE49-F238E27FC236}">
                  <a16:creationId xmlns:a16="http://schemas.microsoft.com/office/drawing/2014/main" id="{012FB3BB-0783-4644-9E48-511C834217D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056" y="960"/>
              <a:ext cx="3696" cy="820"/>
              <a:chOff x="912" y="1008"/>
              <a:chExt cx="3984" cy="912"/>
            </a:xfrm>
          </p:grpSpPr>
          <p:sp>
            <p:nvSpPr>
              <p:cNvPr id="74757" name="AutoShape 5">
                <a:extLst>
                  <a:ext uri="{FF2B5EF4-FFF2-40B4-BE49-F238E27FC236}">
                    <a16:creationId xmlns:a16="http://schemas.microsoft.com/office/drawing/2014/main" id="{68B69529-7D3F-4339-8814-1A2855B8829C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912" y="1008"/>
                <a:ext cx="3984" cy="912"/>
              </a:xfrm>
              <a:prstGeom prst="roundRect">
                <a:avLst>
                  <a:gd name="adj" fmla="val 10889"/>
                </a:avLst>
              </a:prstGeom>
              <a:gradFill rotWithShape="1">
                <a:gsLst>
                  <a:gs pos="0">
                    <a:srgbClr val="DDDDDD"/>
                  </a:gs>
                  <a:gs pos="50000">
                    <a:srgbClr val="DDDDDD">
                      <a:gamma/>
                      <a:tint val="36471"/>
                      <a:invGamma/>
                    </a:srgbClr>
                  </a:gs>
                  <a:gs pos="100000">
                    <a:srgbClr val="DDDDDD"/>
                  </a:gs>
                </a:gsLst>
                <a:lin ang="2700000" scaled="1"/>
              </a:gradFill>
              <a:ln w="38100">
                <a:solidFill>
                  <a:srgbClr val="FFFFFF"/>
                </a:solidFill>
                <a:round/>
                <a:headEnd/>
                <a:tailEnd/>
              </a:ln>
              <a:effectLst>
                <a:outerShdw dist="135003" dir="2928844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74758" name="Group 6">
                <a:extLst>
                  <a:ext uri="{FF2B5EF4-FFF2-40B4-BE49-F238E27FC236}">
                    <a16:creationId xmlns:a16="http://schemas.microsoft.com/office/drawing/2014/main" id="{7A4E1571-8CA5-4244-80BC-15D544B907EA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999" y="1092"/>
                <a:ext cx="768" cy="746"/>
                <a:chOff x="999" y="1092"/>
                <a:chExt cx="768" cy="746"/>
              </a:xfrm>
            </p:grpSpPr>
            <p:sp>
              <p:nvSpPr>
                <p:cNvPr id="74759" name="AutoShape 7">
                  <a:extLst>
                    <a:ext uri="{FF2B5EF4-FFF2-40B4-BE49-F238E27FC236}">
                      <a16:creationId xmlns:a16="http://schemas.microsoft.com/office/drawing/2014/main" id="{165A6289-6DD1-4172-B7D5-2803BB013DC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999" y="1092"/>
                  <a:ext cx="768" cy="746"/>
                </a:xfrm>
                <a:prstGeom prst="roundRect">
                  <a:avLst>
                    <a:gd name="adj" fmla="val 11921"/>
                  </a:avLst>
                </a:prstGeom>
                <a:gradFill rotWithShape="1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69804"/>
                        <a:invGamma/>
                      </a:schemeClr>
                    </a:gs>
                  </a:gsLst>
                  <a:lin ang="5400000" scaled="1"/>
                </a:gradFill>
                <a:ln w="38100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74760" name="Freeform 8">
                  <a:extLst>
                    <a:ext uri="{FF2B5EF4-FFF2-40B4-BE49-F238E27FC236}">
                      <a16:creationId xmlns:a16="http://schemas.microsoft.com/office/drawing/2014/main" id="{C02D76C1-6CA2-4FE9-B677-3377D726566D}"/>
                    </a:ext>
                  </a:extLst>
                </p:cNvPr>
                <p:cNvSpPr>
                  <a:spLocks/>
                </p:cNvSpPr>
                <p:nvPr/>
              </p:nvSpPr>
              <p:spPr bwMode="gray">
                <a:xfrm>
                  <a:off x="1047" y="1140"/>
                  <a:ext cx="383" cy="373"/>
                </a:xfrm>
                <a:custGeom>
                  <a:avLst/>
                  <a:gdLst>
                    <a:gd name="T0" fmla="*/ 118 w 596"/>
                    <a:gd name="T1" fmla="*/ 0 h 598"/>
                    <a:gd name="T2" fmla="*/ 0 w 596"/>
                    <a:gd name="T3" fmla="*/ 118 h 598"/>
                    <a:gd name="T4" fmla="*/ 0 w 596"/>
                    <a:gd name="T5" fmla="*/ 589 h 598"/>
                    <a:gd name="T6" fmla="*/ 161 w 596"/>
                    <a:gd name="T7" fmla="*/ 174 h 598"/>
                    <a:gd name="T8" fmla="*/ 589 w 596"/>
                    <a:gd name="T9" fmla="*/ 0 h 598"/>
                    <a:gd name="T10" fmla="*/ 118 w 596"/>
                    <a:gd name="T11" fmla="*/ 0 h 5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96" h="598">
                      <a:moveTo>
                        <a:pt x="118" y="0"/>
                      </a:moveTo>
                      <a:cubicBezTo>
                        <a:pt x="53" y="0"/>
                        <a:pt x="0" y="53"/>
                        <a:pt x="0" y="118"/>
                      </a:cubicBezTo>
                      <a:lnTo>
                        <a:pt x="0" y="589"/>
                      </a:lnTo>
                      <a:cubicBezTo>
                        <a:pt x="27" y="598"/>
                        <a:pt x="12" y="309"/>
                        <a:pt x="161" y="174"/>
                      </a:cubicBezTo>
                      <a:cubicBezTo>
                        <a:pt x="310" y="39"/>
                        <a:pt x="596" y="29"/>
                        <a:pt x="589" y="0"/>
                      </a:cubicBezTo>
                      <a:lnTo>
                        <a:pt x="1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gamma/>
                        <a:tint val="54510"/>
                        <a:invGamma/>
                      </a:schemeClr>
                    </a:gs>
                    <a:gs pos="50000">
                      <a:schemeClr val="accent1">
                        <a:alpha val="0"/>
                      </a:schemeClr>
                    </a:gs>
                    <a:gs pos="100000">
                      <a:schemeClr val="accent1">
                        <a:gamma/>
                        <a:tint val="54510"/>
                        <a:invGamma/>
                      </a:schemeClr>
                    </a:gs>
                  </a:gsLst>
                  <a:lin ang="2700000" scaled="1"/>
                </a:gra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0">
                      <a:solidFill>
                        <a:srgbClr val="000000"/>
                      </a:solidFill>
                      <a:prstDash val="solid"/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74761" name="Text Box 9">
                  <a:extLst>
                    <a:ext uri="{FF2B5EF4-FFF2-40B4-BE49-F238E27FC236}">
                      <a16:creationId xmlns:a16="http://schemas.microsoft.com/office/drawing/2014/main" id="{5D68A247-9DEB-46B1-B838-FD8630A1B80C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gray">
                <a:xfrm>
                  <a:off x="1076" y="1295"/>
                  <a:ext cx="598" cy="379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spAutoFit/>
                </a:bodyPr>
                <a:lstStyle/>
                <a:p>
                  <a:pPr algn="ctr" eaLnBrk="0" hangingPunct="0"/>
                  <a:r>
                    <a:rPr lang="en-US" altLang="en-US" sz="2800">
                      <a:solidFill>
                        <a:srgbClr val="FFFFFF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</a:rPr>
                    <a:t>Title</a:t>
                  </a:r>
                </a:p>
              </p:txBody>
            </p:sp>
          </p:grpSp>
          <p:sp>
            <p:nvSpPr>
              <p:cNvPr id="74762" name="Text Box 10">
                <a:extLst>
                  <a:ext uri="{FF2B5EF4-FFF2-40B4-BE49-F238E27FC236}">
                    <a16:creationId xmlns:a16="http://schemas.microsoft.com/office/drawing/2014/main" id="{FABE2D47-FC0C-4AAC-83EA-0A5DE028E55C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1871" y="1150"/>
                <a:ext cx="2929" cy="669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0" hangingPunct="0"/>
                <a:r>
                  <a:rPr lang="en-US" altLang="en-US" b="1">
                    <a:solidFill>
                      <a:srgbClr val="000000"/>
                    </a:solidFill>
                  </a:rPr>
                  <a:t>ThemeGallery</a:t>
                </a:r>
                <a:r>
                  <a:rPr lang="en-US" altLang="en-US">
                    <a:solidFill>
                      <a:srgbClr val="000000"/>
                    </a:solidFill>
                  </a:rPr>
                  <a:t> is a Design Digital Content &amp; Contents mall developed by Guild Design Inc.</a:t>
                </a:r>
              </a:p>
            </p:txBody>
          </p:sp>
        </p:grpSp>
        <p:grpSp>
          <p:nvGrpSpPr>
            <p:cNvPr id="74763" name="Group 11">
              <a:extLst>
                <a:ext uri="{FF2B5EF4-FFF2-40B4-BE49-F238E27FC236}">
                  <a16:creationId xmlns:a16="http://schemas.microsoft.com/office/drawing/2014/main" id="{9072566B-7C26-4ACD-90D5-EB58FF941A8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056" y="1924"/>
              <a:ext cx="3696" cy="820"/>
              <a:chOff x="912" y="2016"/>
              <a:chExt cx="3984" cy="912"/>
            </a:xfrm>
          </p:grpSpPr>
          <p:sp>
            <p:nvSpPr>
              <p:cNvPr id="74764" name="AutoShape 12">
                <a:extLst>
                  <a:ext uri="{FF2B5EF4-FFF2-40B4-BE49-F238E27FC236}">
                    <a16:creationId xmlns:a16="http://schemas.microsoft.com/office/drawing/2014/main" id="{2D4831B6-3EC4-4560-9515-254DE00F11E0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912" y="2016"/>
                <a:ext cx="3984" cy="912"/>
              </a:xfrm>
              <a:prstGeom prst="roundRect">
                <a:avLst>
                  <a:gd name="adj" fmla="val 10889"/>
                </a:avLst>
              </a:prstGeom>
              <a:gradFill rotWithShape="1">
                <a:gsLst>
                  <a:gs pos="0">
                    <a:srgbClr val="DDDDDD"/>
                  </a:gs>
                  <a:gs pos="50000">
                    <a:srgbClr val="DDDDDD">
                      <a:gamma/>
                      <a:tint val="39216"/>
                      <a:invGamma/>
                    </a:srgbClr>
                  </a:gs>
                  <a:gs pos="100000">
                    <a:srgbClr val="DDDDDD"/>
                  </a:gs>
                </a:gsLst>
                <a:lin ang="2700000" scaled="1"/>
              </a:gradFill>
              <a:ln w="38100">
                <a:solidFill>
                  <a:srgbClr val="FFFFFF"/>
                </a:solidFill>
                <a:round/>
                <a:headEnd/>
                <a:tailEnd/>
              </a:ln>
              <a:effectLst>
                <a:outerShdw dist="135003" dir="2928844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74765" name="Group 13">
                <a:extLst>
                  <a:ext uri="{FF2B5EF4-FFF2-40B4-BE49-F238E27FC236}">
                    <a16:creationId xmlns:a16="http://schemas.microsoft.com/office/drawing/2014/main" id="{5E7F86F5-6E61-4E2A-BFC9-22E34A4D7EBD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999" y="2100"/>
                <a:ext cx="768" cy="746"/>
                <a:chOff x="999" y="2100"/>
                <a:chExt cx="768" cy="746"/>
              </a:xfrm>
            </p:grpSpPr>
            <p:sp>
              <p:nvSpPr>
                <p:cNvPr id="74766" name="AutoShape 14">
                  <a:extLst>
                    <a:ext uri="{FF2B5EF4-FFF2-40B4-BE49-F238E27FC236}">
                      <a16:creationId xmlns:a16="http://schemas.microsoft.com/office/drawing/2014/main" id="{1482D1FD-A7C8-4498-AA91-7B52F8A8BA8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999" y="2100"/>
                  <a:ext cx="768" cy="746"/>
                </a:xfrm>
                <a:prstGeom prst="roundRect">
                  <a:avLst>
                    <a:gd name="adj" fmla="val 11921"/>
                  </a:avLst>
                </a:prstGeom>
                <a:gradFill rotWithShape="1">
                  <a:gsLst>
                    <a:gs pos="0">
                      <a:schemeClr val="hlink">
                        <a:gamma/>
                        <a:tint val="72549"/>
                        <a:invGamma/>
                      </a:schemeClr>
                    </a:gs>
                    <a:gs pos="100000">
                      <a:schemeClr val="hlink"/>
                    </a:gs>
                  </a:gsLst>
                  <a:lin ang="5400000" scaled="1"/>
                </a:gradFill>
                <a:ln w="38100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74767" name="Freeform 15">
                  <a:extLst>
                    <a:ext uri="{FF2B5EF4-FFF2-40B4-BE49-F238E27FC236}">
                      <a16:creationId xmlns:a16="http://schemas.microsoft.com/office/drawing/2014/main" id="{29CE8E71-CFF8-45FE-AD95-06826A411E9F}"/>
                    </a:ext>
                  </a:extLst>
                </p:cNvPr>
                <p:cNvSpPr>
                  <a:spLocks/>
                </p:cNvSpPr>
                <p:nvPr/>
              </p:nvSpPr>
              <p:spPr bwMode="gray">
                <a:xfrm>
                  <a:off x="1047" y="2148"/>
                  <a:ext cx="383" cy="373"/>
                </a:xfrm>
                <a:custGeom>
                  <a:avLst/>
                  <a:gdLst>
                    <a:gd name="T0" fmla="*/ 118 w 596"/>
                    <a:gd name="T1" fmla="*/ 0 h 598"/>
                    <a:gd name="T2" fmla="*/ 0 w 596"/>
                    <a:gd name="T3" fmla="*/ 118 h 598"/>
                    <a:gd name="T4" fmla="*/ 0 w 596"/>
                    <a:gd name="T5" fmla="*/ 589 h 598"/>
                    <a:gd name="T6" fmla="*/ 161 w 596"/>
                    <a:gd name="T7" fmla="*/ 174 h 598"/>
                    <a:gd name="T8" fmla="*/ 589 w 596"/>
                    <a:gd name="T9" fmla="*/ 0 h 598"/>
                    <a:gd name="T10" fmla="*/ 118 w 596"/>
                    <a:gd name="T11" fmla="*/ 0 h 5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96" h="598">
                      <a:moveTo>
                        <a:pt x="118" y="0"/>
                      </a:moveTo>
                      <a:cubicBezTo>
                        <a:pt x="53" y="0"/>
                        <a:pt x="0" y="53"/>
                        <a:pt x="0" y="118"/>
                      </a:cubicBezTo>
                      <a:lnTo>
                        <a:pt x="0" y="589"/>
                      </a:lnTo>
                      <a:cubicBezTo>
                        <a:pt x="27" y="598"/>
                        <a:pt x="12" y="309"/>
                        <a:pt x="161" y="174"/>
                      </a:cubicBezTo>
                      <a:cubicBezTo>
                        <a:pt x="310" y="39"/>
                        <a:pt x="596" y="29"/>
                        <a:pt x="589" y="0"/>
                      </a:cubicBezTo>
                      <a:lnTo>
                        <a:pt x="1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chemeClr val="hlink">
                        <a:gamma/>
                        <a:tint val="42353"/>
                        <a:invGamma/>
                      </a:schemeClr>
                    </a:gs>
                    <a:gs pos="100000">
                      <a:schemeClr val="hlink">
                        <a:alpha val="0"/>
                      </a:schemeClr>
                    </a:gs>
                  </a:gsLst>
                  <a:lin ang="2700000" scaled="1"/>
                </a:gra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0">
                      <a:solidFill>
                        <a:srgbClr val="000000"/>
                      </a:solidFill>
                      <a:prstDash val="solid"/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74768" name="Text Box 16">
                  <a:extLst>
                    <a:ext uri="{FF2B5EF4-FFF2-40B4-BE49-F238E27FC236}">
                      <a16:creationId xmlns:a16="http://schemas.microsoft.com/office/drawing/2014/main" id="{EFAAD8E9-AB79-46C0-9222-0748749AE49B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gray">
                <a:xfrm>
                  <a:off x="1076" y="2304"/>
                  <a:ext cx="598" cy="38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spAutoFit/>
                </a:bodyPr>
                <a:lstStyle/>
                <a:p>
                  <a:pPr algn="ctr" eaLnBrk="0" hangingPunct="0"/>
                  <a:r>
                    <a:rPr lang="en-US" altLang="en-US" sz="2800">
                      <a:solidFill>
                        <a:srgbClr val="FFFFFF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</a:rPr>
                    <a:t>Title</a:t>
                  </a:r>
                </a:p>
              </p:txBody>
            </p:sp>
          </p:grpSp>
          <p:sp>
            <p:nvSpPr>
              <p:cNvPr id="74769" name="Text Box 17">
                <a:extLst>
                  <a:ext uri="{FF2B5EF4-FFF2-40B4-BE49-F238E27FC236}">
                    <a16:creationId xmlns:a16="http://schemas.microsoft.com/office/drawing/2014/main" id="{574C2B29-C754-4DA1-A1E9-1485DB545909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1871" y="2141"/>
                <a:ext cx="2929" cy="67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0" hangingPunct="0"/>
                <a:r>
                  <a:rPr lang="en-US" altLang="en-US" b="1">
                    <a:solidFill>
                      <a:srgbClr val="000000"/>
                    </a:solidFill>
                  </a:rPr>
                  <a:t>ThemeGallery</a:t>
                </a:r>
                <a:r>
                  <a:rPr lang="en-US" altLang="en-US"/>
                  <a:t> </a:t>
                </a:r>
                <a:r>
                  <a:rPr lang="en-US" altLang="en-US">
                    <a:solidFill>
                      <a:srgbClr val="000000"/>
                    </a:solidFill>
                  </a:rPr>
                  <a:t>is a Design Digital Content &amp; Contents mall developed by Guild Design Inc.</a:t>
                </a:r>
              </a:p>
            </p:txBody>
          </p:sp>
        </p:grpSp>
        <p:grpSp>
          <p:nvGrpSpPr>
            <p:cNvPr id="74770" name="Group 18">
              <a:extLst>
                <a:ext uri="{FF2B5EF4-FFF2-40B4-BE49-F238E27FC236}">
                  <a16:creationId xmlns:a16="http://schemas.microsoft.com/office/drawing/2014/main" id="{6423910E-1F53-4CA8-BA40-829AF9759E7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056" y="2894"/>
              <a:ext cx="3696" cy="820"/>
              <a:chOff x="912" y="3036"/>
              <a:chExt cx="3984" cy="912"/>
            </a:xfrm>
          </p:grpSpPr>
          <p:sp>
            <p:nvSpPr>
              <p:cNvPr id="74771" name="AutoShape 19">
                <a:extLst>
                  <a:ext uri="{FF2B5EF4-FFF2-40B4-BE49-F238E27FC236}">
                    <a16:creationId xmlns:a16="http://schemas.microsoft.com/office/drawing/2014/main" id="{4BEFD051-0704-4EBF-A88D-50A01E1BDF23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912" y="3036"/>
                <a:ext cx="3984" cy="912"/>
              </a:xfrm>
              <a:prstGeom prst="roundRect">
                <a:avLst>
                  <a:gd name="adj" fmla="val 10889"/>
                </a:avLst>
              </a:prstGeom>
              <a:gradFill rotWithShape="1">
                <a:gsLst>
                  <a:gs pos="0">
                    <a:srgbClr val="DDDDDD"/>
                  </a:gs>
                  <a:gs pos="50000">
                    <a:srgbClr val="DDDDDD">
                      <a:gamma/>
                      <a:tint val="48627"/>
                      <a:invGamma/>
                    </a:srgbClr>
                  </a:gs>
                  <a:gs pos="100000">
                    <a:srgbClr val="DDDDDD"/>
                  </a:gs>
                </a:gsLst>
                <a:lin ang="2700000" scaled="1"/>
              </a:gradFill>
              <a:ln w="38100">
                <a:solidFill>
                  <a:srgbClr val="FFFFFF"/>
                </a:solidFill>
                <a:round/>
                <a:headEnd/>
                <a:tailEnd/>
              </a:ln>
              <a:effectLst>
                <a:outerShdw dist="135003" dir="2928844" algn="ctr" rotWithShape="0">
                  <a:srgbClr val="000000">
                    <a:alpha val="50000"/>
                  </a:srgbClr>
                </a:outerShdw>
              </a:effectLst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74772" name="Group 20">
                <a:extLst>
                  <a:ext uri="{FF2B5EF4-FFF2-40B4-BE49-F238E27FC236}">
                    <a16:creationId xmlns:a16="http://schemas.microsoft.com/office/drawing/2014/main" id="{B3DDD698-4BBE-4B0F-8E08-BBD13C24918D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999" y="3120"/>
                <a:ext cx="768" cy="746"/>
                <a:chOff x="999" y="3120"/>
                <a:chExt cx="768" cy="746"/>
              </a:xfrm>
            </p:grpSpPr>
            <p:sp>
              <p:nvSpPr>
                <p:cNvPr id="74773" name="AutoShape 21">
                  <a:extLst>
                    <a:ext uri="{FF2B5EF4-FFF2-40B4-BE49-F238E27FC236}">
                      <a16:creationId xmlns:a16="http://schemas.microsoft.com/office/drawing/2014/main" id="{B73DD444-BD4A-4A64-96F2-5BED04F6345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999" y="3120"/>
                  <a:ext cx="768" cy="746"/>
                </a:xfrm>
                <a:prstGeom prst="roundRect">
                  <a:avLst>
                    <a:gd name="adj" fmla="val 11921"/>
                  </a:avLst>
                </a:prstGeom>
                <a:gradFill rotWithShape="1">
                  <a:gsLst>
                    <a:gs pos="0">
                      <a:schemeClr val="folHlink">
                        <a:gamma/>
                        <a:tint val="63529"/>
                        <a:invGamma/>
                      </a:schemeClr>
                    </a:gs>
                    <a:gs pos="100000">
                      <a:schemeClr val="folHlink"/>
                    </a:gs>
                  </a:gsLst>
                  <a:lin ang="5400000" scaled="1"/>
                </a:gradFill>
                <a:ln w="38100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74774" name="Freeform 22">
                  <a:extLst>
                    <a:ext uri="{FF2B5EF4-FFF2-40B4-BE49-F238E27FC236}">
                      <a16:creationId xmlns:a16="http://schemas.microsoft.com/office/drawing/2014/main" id="{23CFF0B4-AC46-41BF-ACA7-02698662CC4B}"/>
                    </a:ext>
                  </a:extLst>
                </p:cNvPr>
                <p:cNvSpPr>
                  <a:spLocks/>
                </p:cNvSpPr>
                <p:nvPr/>
              </p:nvSpPr>
              <p:spPr bwMode="gray">
                <a:xfrm>
                  <a:off x="1047" y="3168"/>
                  <a:ext cx="383" cy="373"/>
                </a:xfrm>
                <a:custGeom>
                  <a:avLst/>
                  <a:gdLst>
                    <a:gd name="T0" fmla="*/ 118 w 596"/>
                    <a:gd name="T1" fmla="*/ 0 h 598"/>
                    <a:gd name="T2" fmla="*/ 0 w 596"/>
                    <a:gd name="T3" fmla="*/ 118 h 598"/>
                    <a:gd name="T4" fmla="*/ 0 w 596"/>
                    <a:gd name="T5" fmla="*/ 589 h 598"/>
                    <a:gd name="T6" fmla="*/ 161 w 596"/>
                    <a:gd name="T7" fmla="*/ 174 h 598"/>
                    <a:gd name="T8" fmla="*/ 589 w 596"/>
                    <a:gd name="T9" fmla="*/ 0 h 598"/>
                    <a:gd name="T10" fmla="*/ 118 w 596"/>
                    <a:gd name="T11" fmla="*/ 0 h 5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96" h="598">
                      <a:moveTo>
                        <a:pt x="118" y="0"/>
                      </a:moveTo>
                      <a:cubicBezTo>
                        <a:pt x="53" y="0"/>
                        <a:pt x="0" y="53"/>
                        <a:pt x="0" y="118"/>
                      </a:cubicBezTo>
                      <a:lnTo>
                        <a:pt x="0" y="589"/>
                      </a:lnTo>
                      <a:cubicBezTo>
                        <a:pt x="27" y="598"/>
                        <a:pt x="12" y="309"/>
                        <a:pt x="161" y="174"/>
                      </a:cubicBezTo>
                      <a:cubicBezTo>
                        <a:pt x="310" y="39"/>
                        <a:pt x="596" y="29"/>
                        <a:pt x="589" y="0"/>
                      </a:cubicBezTo>
                      <a:lnTo>
                        <a:pt x="1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chemeClr val="folHlink">
                        <a:gamma/>
                        <a:tint val="48627"/>
                        <a:invGamma/>
                      </a:schemeClr>
                    </a:gs>
                    <a:gs pos="100000">
                      <a:schemeClr val="folHlink">
                        <a:alpha val="0"/>
                      </a:schemeClr>
                    </a:gs>
                  </a:gsLst>
                  <a:lin ang="2700000" scaled="1"/>
                </a:gra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0">
                      <a:solidFill>
                        <a:srgbClr val="000000"/>
                      </a:solidFill>
                      <a:prstDash val="solid"/>
                      <a:round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74775" name="Text Box 23">
                  <a:extLst>
                    <a:ext uri="{FF2B5EF4-FFF2-40B4-BE49-F238E27FC236}">
                      <a16:creationId xmlns:a16="http://schemas.microsoft.com/office/drawing/2014/main" id="{7B3F5DC5-7830-4B26-B654-A74589EB4563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gray">
                <a:xfrm>
                  <a:off x="1076" y="3324"/>
                  <a:ext cx="598" cy="38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spAutoFit/>
                </a:bodyPr>
                <a:lstStyle/>
                <a:p>
                  <a:pPr algn="ctr" eaLnBrk="0" hangingPunct="0"/>
                  <a:r>
                    <a:rPr lang="en-US" altLang="en-US" sz="2800">
                      <a:solidFill>
                        <a:srgbClr val="FFFFFF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</a:rPr>
                    <a:t>Title</a:t>
                  </a:r>
                </a:p>
              </p:txBody>
            </p:sp>
          </p:grpSp>
          <p:sp>
            <p:nvSpPr>
              <p:cNvPr id="74776" name="Text Box 24">
                <a:extLst>
                  <a:ext uri="{FF2B5EF4-FFF2-40B4-BE49-F238E27FC236}">
                    <a16:creationId xmlns:a16="http://schemas.microsoft.com/office/drawing/2014/main" id="{3CEC0F41-E8AB-404C-99BE-2A2260969BFD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1871" y="3161"/>
                <a:ext cx="2929" cy="67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0" hangingPunct="0"/>
                <a:r>
                  <a:rPr lang="en-US" altLang="en-US" b="1">
                    <a:solidFill>
                      <a:srgbClr val="000000"/>
                    </a:solidFill>
                  </a:rPr>
                  <a:t>ThemeGallery</a:t>
                </a:r>
                <a:r>
                  <a:rPr lang="en-US" altLang="en-US">
                    <a:solidFill>
                      <a:srgbClr val="000000"/>
                    </a:solidFill>
                  </a:rPr>
                  <a:t> is a Design Digital Content &amp; Contents mall developed by Guild Design Inc.</a:t>
                </a:r>
              </a:p>
            </p:txBody>
          </p:sp>
        </p:grp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Footer Placeholder 3">
            <a:extLst>
              <a:ext uri="{FF2B5EF4-FFF2-40B4-BE49-F238E27FC236}">
                <a16:creationId xmlns:a16="http://schemas.microsoft.com/office/drawing/2014/main" id="{2A2F8B2E-9F66-4685-A83E-2D2B000BF9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75778" name="Rectangle 2">
            <a:extLst>
              <a:ext uri="{FF2B5EF4-FFF2-40B4-BE49-F238E27FC236}">
                <a16:creationId xmlns:a16="http://schemas.microsoft.com/office/drawing/2014/main" id="{CB25136C-20F4-4FD5-A1EA-28C94B076B7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Block Diagram</a:t>
            </a:r>
          </a:p>
        </p:txBody>
      </p:sp>
      <p:sp>
        <p:nvSpPr>
          <p:cNvPr id="75779" name="AutoShape 3">
            <a:extLst>
              <a:ext uri="{FF2B5EF4-FFF2-40B4-BE49-F238E27FC236}">
                <a16:creationId xmlns:a16="http://schemas.microsoft.com/office/drawing/2014/main" id="{5D551CDD-1758-4A22-8CB7-0AEA5AA4D3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51563" y="3433763"/>
            <a:ext cx="1620837" cy="2738437"/>
          </a:xfrm>
          <a:prstGeom prst="roundRect">
            <a:avLst>
              <a:gd name="adj" fmla="val 13745"/>
            </a:avLst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tx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780" name="AutoShape 4">
            <a:extLst>
              <a:ext uri="{FF2B5EF4-FFF2-40B4-BE49-F238E27FC236}">
                <a16:creationId xmlns:a16="http://schemas.microsoft.com/office/drawing/2014/main" id="{3866463C-18A7-4BA1-BE40-EF148E6E75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56113" y="3433763"/>
            <a:ext cx="1611312" cy="2738437"/>
          </a:xfrm>
          <a:prstGeom prst="roundRect">
            <a:avLst>
              <a:gd name="adj" fmla="val 13745"/>
            </a:avLst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tx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781" name="AutoShape 5">
            <a:extLst>
              <a:ext uri="{FF2B5EF4-FFF2-40B4-BE49-F238E27FC236}">
                <a16:creationId xmlns:a16="http://schemas.microsoft.com/office/drawing/2014/main" id="{B2A55656-6160-4D7B-BCC5-EEA1F24732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73363" y="3433763"/>
            <a:ext cx="1563687" cy="2738437"/>
          </a:xfrm>
          <a:prstGeom prst="roundRect">
            <a:avLst>
              <a:gd name="adj" fmla="val 13745"/>
            </a:avLst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tx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5782" name="AutoShape 6">
            <a:extLst>
              <a:ext uri="{FF2B5EF4-FFF2-40B4-BE49-F238E27FC236}">
                <a16:creationId xmlns:a16="http://schemas.microsoft.com/office/drawing/2014/main" id="{CF37F195-B0A7-4BBF-9D59-1DAC174EB1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66800" y="3433763"/>
            <a:ext cx="1620838" cy="2738437"/>
          </a:xfrm>
          <a:prstGeom prst="roundRect">
            <a:avLst>
              <a:gd name="adj" fmla="val 13745"/>
            </a:avLst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tx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75783" name="Group 7">
            <a:extLst>
              <a:ext uri="{FF2B5EF4-FFF2-40B4-BE49-F238E27FC236}">
                <a16:creationId xmlns:a16="http://schemas.microsoft.com/office/drawing/2014/main" id="{66AEECD3-0B83-46A3-A434-5601BE5859E7}"/>
              </a:ext>
            </a:extLst>
          </p:cNvPr>
          <p:cNvGrpSpPr>
            <a:grpSpLocks/>
          </p:cNvGrpSpPr>
          <p:nvPr/>
        </p:nvGrpSpPr>
        <p:grpSpPr bwMode="auto">
          <a:xfrm>
            <a:off x="1287463" y="2057400"/>
            <a:ext cx="5895975" cy="936625"/>
            <a:chOff x="624" y="1152"/>
            <a:chExt cx="4080" cy="720"/>
          </a:xfrm>
        </p:grpSpPr>
        <p:sp>
          <p:nvSpPr>
            <p:cNvPr id="75784" name="Rectangle 8">
              <a:extLst>
                <a:ext uri="{FF2B5EF4-FFF2-40B4-BE49-F238E27FC236}">
                  <a16:creationId xmlns:a16="http://schemas.microsoft.com/office/drawing/2014/main" id="{C3FCE960-1E16-476C-A3D2-1F22855E7D74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3419336">
              <a:off x="624" y="1200"/>
              <a:ext cx="672" cy="672"/>
            </a:xfrm>
            <a:prstGeom prst="rect">
              <a:avLst/>
            </a:prstGeom>
            <a:gradFill rotWithShape="1">
              <a:gsLst>
                <a:gs pos="0">
                  <a:schemeClr val="hlink"/>
                </a:gs>
                <a:gs pos="100000">
                  <a:schemeClr val="hlink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 w="9525">
              <a:miter lim="800000"/>
              <a:headEnd/>
              <a:tailEnd/>
            </a:ln>
            <a:effectLst/>
            <a:scene3d>
              <a:camera prst="legacyPerspectiveFront">
                <a:rot lat="0" lon="1500000" rev="0"/>
              </a:camera>
              <a:lightRig rig="legacyFlat4" dir="b"/>
            </a:scene3d>
            <a:sp3d extrusionH="887400" prstMaterial="legacyMatte">
              <a:bevelT w="13500" h="13500" prst="angle"/>
              <a:bevelB w="13500" h="13500" prst="angle"/>
              <a:extrusionClr>
                <a:schemeClr val="hlink"/>
              </a:extrusionClr>
              <a:contourClr>
                <a:schemeClr val="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flatTx/>
            </a:bodyPr>
            <a:lstStyle/>
            <a:p>
              <a:endParaRPr lang="en-US"/>
            </a:p>
          </p:txBody>
        </p:sp>
        <p:grpSp>
          <p:nvGrpSpPr>
            <p:cNvPr id="75785" name="Group 9">
              <a:extLst>
                <a:ext uri="{FF2B5EF4-FFF2-40B4-BE49-F238E27FC236}">
                  <a16:creationId xmlns:a16="http://schemas.microsoft.com/office/drawing/2014/main" id="{1BE3946E-C153-41AB-A286-CADEC5D742B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96" y="1296"/>
              <a:ext cx="624" cy="96"/>
              <a:chOff x="2003" y="3439"/>
              <a:chExt cx="468" cy="244"/>
            </a:xfrm>
          </p:grpSpPr>
          <p:sp>
            <p:nvSpPr>
              <p:cNvPr id="75786" name="Oval 10">
                <a:extLst>
                  <a:ext uri="{FF2B5EF4-FFF2-40B4-BE49-F238E27FC236}">
                    <a16:creationId xmlns:a16="http://schemas.microsoft.com/office/drawing/2014/main" id="{A3B0CF93-A7B6-4EBA-A275-D178B765641E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003" y="3439"/>
                <a:ext cx="79" cy="242"/>
              </a:xfrm>
              <a:prstGeom prst="ellipse">
                <a:avLst/>
              </a:prstGeom>
              <a:gradFill rotWithShape="0">
                <a:gsLst>
                  <a:gs pos="0">
                    <a:srgbClr val="FFFFFF">
                      <a:gamma/>
                      <a:shade val="46275"/>
                      <a:invGamma/>
                    </a:srgbClr>
                  </a:gs>
                  <a:gs pos="50000">
                    <a:srgbClr val="FFFFFF"/>
                  </a:gs>
                  <a:gs pos="100000">
                    <a:srgbClr val="FFFFFF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787" name="Rectangle 11">
                <a:extLst>
                  <a:ext uri="{FF2B5EF4-FFF2-40B4-BE49-F238E27FC236}">
                    <a16:creationId xmlns:a16="http://schemas.microsoft.com/office/drawing/2014/main" id="{1A2EC6DF-9048-4084-8BDA-B5746A7311D4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048" y="3441"/>
                <a:ext cx="388" cy="242"/>
              </a:xfrm>
              <a:prstGeom prst="rect">
                <a:avLst/>
              </a:prstGeom>
              <a:gradFill rotWithShape="0">
                <a:gsLst>
                  <a:gs pos="0">
                    <a:srgbClr val="FFFFFF">
                      <a:gamma/>
                      <a:shade val="46275"/>
                      <a:invGamma/>
                    </a:srgbClr>
                  </a:gs>
                  <a:gs pos="50000">
                    <a:srgbClr val="FFFFFF"/>
                  </a:gs>
                  <a:gs pos="100000">
                    <a:srgbClr val="FFFFFF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788" name="Oval 12">
                <a:extLst>
                  <a:ext uri="{FF2B5EF4-FFF2-40B4-BE49-F238E27FC236}">
                    <a16:creationId xmlns:a16="http://schemas.microsoft.com/office/drawing/2014/main" id="{EB9877D6-1D7B-4711-9851-56DB2E97545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400" y="3443"/>
                <a:ext cx="71" cy="234"/>
              </a:xfrm>
              <a:prstGeom prst="ellipse">
                <a:avLst/>
              </a:prstGeom>
              <a:gradFill rotWithShape="0">
                <a:gsLst>
                  <a:gs pos="0">
                    <a:schemeClr val="bg1">
                      <a:gamma/>
                      <a:shade val="46275"/>
                      <a:invGamma/>
                    </a:schemeClr>
                  </a:gs>
                  <a:gs pos="50000">
                    <a:schemeClr val="bg1"/>
                  </a:gs>
                  <a:gs pos="100000">
                    <a:schemeClr val="bg1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789" name="Oval 13">
                <a:extLst>
                  <a:ext uri="{FF2B5EF4-FFF2-40B4-BE49-F238E27FC236}">
                    <a16:creationId xmlns:a16="http://schemas.microsoft.com/office/drawing/2014/main" id="{3485E3D7-601C-4D57-84DE-3BD4125E0E9A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438" y="3519"/>
                <a:ext cx="20" cy="69"/>
              </a:xfrm>
              <a:prstGeom prst="ellipse">
                <a:avLst/>
              </a:prstGeom>
              <a:gradFill rotWithShape="0">
                <a:gsLst>
                  <a:gs pos="0">
                    <a:schemeClr val="bg1">
                      <a:gamma/>
                      <a:shade val="46275"/>
                      <a:invGamma/>
                    </a:schemeClr>
                  </a:gs>
                  <a:gs pos="50000">
                    <a:schemeClr val="bg1"/>
                  </a:gs>
                  <a:gs pos="100000">
                    <a:schemeClr val="bg1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75790" name="Rectangle 14">
              <a:extLst>
                <a:ext uri="{FF2B5EF4-FFF2-40B4-BE49-F238E27FC236}">
                  <a16:creationId xmlns:a16="http://schemas.microsoft.com/office/drawing/2014/main" id="{327164D6-44C6-4EBF-A1DD-9E2906884CE5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3419336">
              <a:off x="1776" y="1152"/>
              <a:ext cx="672" cy="672"/>
            </a:xfrm>
            <a:prstGeom prst="rect">
              <a:avLst/>
            </a:prstGeom>
            <a:solidFill>
              <a:schemeClr val="accent1"/>
            </a:solidFill>
            <a:ln w="9525">
              <a:miter lim="800000"/>
              <a:headEnd/>
              <a:tailEnd/>
            </a:ln>
            <a:effectLst/>
            <a:scene3d>
              <a:camera prst="legacyPerspectiveFront">
                <a:rot lat="0" lon="1500000" rev="0"/>
              </a:camera>
              <a:lightRig rig="legacyFlat4" dir="b"/>
            </a:scene3d>
            <a:sp3d extrusionH="887400" prstMaterial="legacyMatte">
              <a:bevelT w="13500" h="13500" prst="angle"/>
              <a:bevelB w="13500" h="13500" prst="angle"/>
              <a:extrusionClr>
                <a:schemeClr val="accent1"/>
              </a:extrusionClr>
              <a:contourClr>
                <a:schemeClr val="accent1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flatTx/>
            </a:bodyPr>
            <a:lstStyle/>
            <a:p>
              <a:endParaRPr lang="en-US"/>
            </a:p>
          </p:txBody>
        </p:sp>
        <p:grpSp>
          <p:nvGrpSpPr>
            <p:cNvPr id="75791" name="Group 15">
              <a:extLst>
                <a:ext uri="{FF2B5EF4-FFF2-40B4-BE49-F238E27FC236}">
                  <a16:creationId xmlns:a16="http://schemas.microsoft.com/office/drawing/2014/main" id="{EC339ABD-DB3B-428E-9CB3-A7193E14318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48" y="1296"/>
              <a:ext cx="624" cy="96"/>
              <a:chOff x="2003" y="3439"/>
              <a:chExt cx="468" cy="244"/>
            </a:xfrm>
          </p:grpSpPr>
          <p:sp>
            <p:nvSpPr>
              <p:cNvPr id="75792" name="Oval 16">
                <a:extLst>
                  <a:ext uri="{FF2B5EF4-FFF2-40B4-BE49-F238E27FC236}">
                    <a16:creationId xmlns:a16="http://schemas.microsoft.com/office/drawing/2014/main" id="{AF47A104-FA79-4BAD-8738-A83995A2478B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003" y="3439"/>
                <a:ext cx="79" cy="242"/>
              </a:xfrm>
              <a:prstGeom prst="ellipse">
                <a:avLst/>
              </a:prstGeom>
              <a:gradFill rotWithShape="0">
                <a:gsLst>
                  <a:gs pos="0">
                    <a:srgbClr val="FFFFFF">
                      <a:gamma/>
                      <a:shade val="46275"/>
                      <a:invGamma/>
                    </a:srgbClr>
                  </a:gs>
                  <a:gs pos="50000">
                    <a:srgbClr val="FFFFFF"/>
                  </a:gs>
                  <a:gs pos="100000">
                    <a:srgbClr val="FFFFFF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793" name="Rectangle 17">
                <a:extLst>
                  <a:ext uri="{FF2B5EF4-FFF2-40B4-BE49-F238E27FC236}">
                    <a16:creationId xmlns:a16="http://schemas.microsoft.com/office/drawing/2014/main" id="{61BF1DD4-6CC7-475A-A16E-C45042EEB9BC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048" y="3441"/>
                <a:ext cx="388" cy="242"/>
              </a:xfrm>
              <a:prstGeom prst="rect">
                <a:avLst/>
              </a:prstGeom>
              <a:gradFill rotWithShape="0">
                <a:gsLst>
                  <a:gs pos="0">
                    <a:srgbClr val="FFFFFF">
                      <a:gamma/>
                      <a:shade val="46275"/>
                      <a:invGamma/>
                    </a:srgbClr>
                  </a:gs>
                  <a:gs pos="50000">
                    <a:srgbClr val="FFFFFF"/>
                  </a:gs>
                  <a:gs pos="100000">
                    <a:srgbClr val="FFFFFF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794" name="Oval 18">
                <a:extLst>
                  <a:ext uri="{FF2B5EF4-FFF2-40B4-BE49-F238E27FC236}">
                    <a16:creationId xmlns:a16="http://schemas.microsoft.com/office/drawing/2014/main" id="{55CBFB30-657A-40EF-8649-911A5EF3AB09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400" y="3443"/>
                <a:ext cx="71" cy="234"/>
              </a:xfrm>
              <a:prstGeom prst="ellipse">
                <a:avLst/>
              </a:prstGeom>
              <a:gradFill rotWithShape="0">
                <a:gsLst>
                  <a:gs pos="0">
                    <a:schemeClr val="bg1">
                      <a:gamma/>
                      <a:shade val="46275"/>
                      <a:invGamma/>
                    </a:schemeClr>
                  </a:gs>
                  <a:gs pos="50000">
                    <a:schemeClr val="bg1"/>
                  </a:gs>
                  <a:gs pos="100000">
                    <a:schemeClr val="bg1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795" name="Oval 19">
                <a:extLst>
                  <a:ext uri="{FF2B5EF4-FFF2-40B4-BE49-F238E27FC236}">
                    <a16:creationId xmlns:a16="http://schemas.microsoft.com/office/drawing/2014/main" id="{03658F74-D795-4419-9B53-1D6EE64789E5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438" y="3519"/>
                <a:ext cx="20" cy="69"/>
              </a:xfrm>
              <a:prstGeom prst="ellipse">
                <a:avLst/>
              </a:prstGeom>
              <a:gradFill rotWithShape="0">
                <a:gsLst>
                  <a:gs pos="0">
                    <a:schemeClr val="bg1">
                      <a:gamma/>
                      <a:shade val="46275"/>
                      <a:invGamma/>
                    </a:schemeClr>
                  </a:gs>
                  <a:gs pos="50000">
                    <a:schemeClr val="bg1"/>
                  </a:gs>
                  <a:gs pos="100000">
                    <a:schemeClr val="bg1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75796" name="Rectangle 20">
              <a:extLst>
                <a:ext uri="{FF2B5EF4-FFF2-40B4-BE49-F238E27FC236}">
                  <a16:creationId xmlns:a16="http://schemas.microsoft.com/office/drawing/2014/main" id="{1A066538-B240-41BF-9C28-30BB10B72BFA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3419336">
              <a:off x="2880" y="1152"/>
              <a:ext cx="672" cy="672"/>
            </a:xfrm>
            <a:prstGeom prst="rect">
              <a:avLst/>
            </a:prstGeom>
            <a:gradFill rotWithShape="1">
              <a:gsLst>
                <a:gs pos="0">
                  <a:schemeClr val="hlink"/>
                </a:gs>
                <a:gs pos="100000">
                  <a:schemeClr val="hlink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 w="9525">
              <a:miter lim="800000"/>
              <a:headEnd/>
              <a:tailEnd/>
            </a:ln>
            <a:effectLst/>
            <a:scene3d>
              <a:camera prst="legacyPerspectiveFront">
                <a:rot lat="0" lon="1500000" rev="0"/>
              </a:camera>
              <a:lightRig rig="legacyFlat4" dir="b"/>
            </a:scene3d>
            <a:sp3d extrusionH="887400" prstMaterial="legacyMatte">
              <a:bevelT w="13500" h="13500" prst="angle"/>
              <a:bevelB w="13500" h="13500" prst="angle"/>
              <a:extrusionClr>
                <a:schemeClr val="hlink"/>
              </a:extrusionClr>
              <a:contourClr>
                <a:schemeClr val="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flatTx/>
            </a:bodyPr>
            <a:lstStyle/>
            <a:p>
              <a:endParaRPr lang="en-US"/>
            </a:p>
          </p:txBody>
        </p:sp>
        <p:grpSp>
          <p:nvGrpSpPr>
            <p:cNvPr id="75797" name="Group 21">
              <a:extLst>
                <a:ext uri="{FF2B5EF4-FFF2-40B4-BE49-F238E27FC236}">
                  <a16:creationId xmlns:a16="http://schemas.microsoft.com/office/drawing/2014/main" id="{B1DBA635-4D86-4A50-B6F5-934724E5E90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00" y="1296"/>
              <a:ext cx="816" cy="96"/>
              <a:chOff x="2003" y="3439"/>
              <a:chExt cx="468" cy="244"/>
            </a:xfrm>
          </p:grpSpPr>
          <p:sp>
            <p:nvSpPr>
              <p:cNvPr id="75798" name="Oval 22">
                <a:extLst>
                  <a:ext uri="{FF2B5EF4-FFF2-40B4-BE49-F238E27FC236}">
                    <a16:creationId xmlns:a16="http://schemas.microsoft.com/office/drawing/2014/main" id="{0280012F-835C-4784-A2C5-A643A3461659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003" y="3439"/>
                <a:ext cx="79" cy="242"/>
              </a:xfrm>
              <a:prstGeom prst="ellipse">
                <a:avLst/>
              </a:prstGeom>
              <a:gradFill rotWithShape="0">
                <a:gsLst>
                  <a:gs pos="0">
                    <a:srgbClr val="FFFFFF">
                      <a:gamma/>
                      <a:shade val="46275"/>
                      <a:invGamma/>
                    </a:srgbClr>
                  </a:gs>
                  <a:gs pos="50000">
                    <a:srgbClr val="FFFFFF"/>
                  </a:gs>
                  <a:gs pos="100000">
                    <a:srgbClr val="FFFFFF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799" name="Rectangle 23">
                <a:extLst>
                  <a:ext uri="{FF2B5EF4-FFF2-40B4-BE49-F238E27FC236}">
                    <a16:creationId xmlns:a16="http://schemas.microsoft.com/office/drawing/2014/main" id="{BD8715DA-D1AA-420E-A19C-5581A57D122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048" y="3441"/>
                <a:ext cx="388" cy="242"/>
              </a:xfrm>
              <a:prstGeom prst="rect">
                <a:avLst/>
              </a:prstGeom>
              <a:gradFill rotWithShape="0">
                <a:gsLst>
                  <a:gs pos="0">
                    <a:srgbClr val="FFFFFF">
                      <a:gamma/>
                      <a:shade val="46275"/>
                      <a:invGamma/>
                    </a:srgbClr>
                  </a:gs>
                  <a:gs pos="50000">
                    <a:srgbClr val="FFFFFF"/>
                  </a:gs>
                  <a:gs pos="100000">
                    <a:srgbClr val="FFFFFF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800" name="Oval 24">
                <a:extLst>
                  <a:ext uri="{FF2B5EF4-FFF2-40B4-BE49-F238E27FC236}">
                    <a16:creationId xmlns:a16="http://schemas.microsoft.com/office/drawing/2014/main" id="{58E9AF13-8E5A-4488-A6AF-7CB862BAFAFB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400" y="3443"/>
                <a:ext cx="71" cy="234"/>
              </a:xfrm>
              <a:prstGeom prst="ellipse">
                <a:avLst/>
              </a:prstGeom>
              <a:gradFill rotWithShape="0">
                <a:gsLst>
                  <a:gs pos="0">
                    <a:schemeClr val="bg1">
                      <a:gamma/>
                      <a:shade val="46275"/>
                      <a:invGamma/>
                    </a:schemeClr>
                  </a:gs>
                  <a:gs pos="50000">
                    <a:schemeClr val="bg1"/>
                  </a:gs>
                  <a:gs pos="100000">
                    <a:schemeClr val="bg1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801" name="Oval 25">
                <a:extLst>
                  <a:ext uri="{FF2B5EF4-FFF2-40B4-BE49-F238E27FC236}">
                    <a16:creationId xmlns:a16="http://schemas.microsoft.com/office/drawing/2014/main" id="{339561AC-7EED-4D72-B833-21665430AC60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438" y="3519"/>
                <a:ext cx="20" cy="69"/>
              </a:xfrm>
              <a:prstGeom prst="ellipse">
                <a:avLst/>
              </a:prstGeom>
              <a:gradFill rotWithShape="0">
                <a:gsLst>
                  <a:gs pos="0">
                    <a:schemeClr val="bg1">
                      <a:gamma/>
                      <a:shade val="46275"/>
                      <a:invGamma/>
                    </a:schemeClr>
                  </a:gs>
                  <a:gs pos="50000">
                    <a:schemeClr val="bg1"/>
                  </a:gs>
                  <a:gs pos="100000">
                    <a:schemeClr val="bg1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75802" name="Rectangle 26">
              <a:extLst>
                <a:ext uri="{FF2B5EF4-FFF2-40B4-BE49-F238E27FC236}">
                  <a16:creationId xmlns:a16="http://schemas.microsoft.com/office/drawing/2014/main" id="{A93D6E90-B8B2-423E-878B-21243ED673AD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3419336">
              <a:off x="4032" y="1152"/>
              <a:ext cx="672" cy="672"/>
            </a:xfrm>
            <a:prstGeom prst="rect">
              <a:avLst/>
            </a:prstGeom>
            <a:solidFill>
              <a:schemeClr val="accent1"/>
            </a:solidFill>
            <a:ln w="9525">
              <a:miter lim="800000"/>
              <a:headEnd/>
              <a:tailEnd/>
            </a:ln>
            <a:effectLst/>
            <a:scene3d>
              <a:camera prst="legacyPerspectiveFront">
                <a:rot lat="0" lon="1500000" rev="0"/>
              </a:camera>
              <a:lightRig rig="legacyFlat4" dir="b"/>
            </a:scene3d>
            <a:sp3d extrusionH="887400" prstMaterial="legacyMatte">
              <a:bevelT w="13500" h="13500" prst="angle"/>
              <a:bevelB w="13500" h="13500" prst="angle"/>
              <a:extrusionClr>
                <a:schemeClr val="accent1"/>
              </a:extrusionClr>
              <a:contourClr>
                <a:schemeClr val="accent1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flatTx/>
            </a:bodyPr>
            <a:lstStyle/>
            <a:p>
              <a:endParaRPr lang="en-US"/>
            </a:p>
          </p:txBody>
        </p:sp>
      </p:grpSp>
      <p:sp>
        <p:nvSpPr>
          <p:cNvPr id="75803" name="Rectangle 27">
            <a:extLst>
              <a:ext uri="{FF2B5EF4-FFF2-40B4-BE49-F238E27FC236}">
                <a16:creationId xmlns:a16="http://schemas.microsoft.com/office/drawing/2014/main" id="{E71944ED-2945-427A-A150-7F17352B15F4}"/>
              </a:ext>
            </a:extLst>
          </p:cNvPr>
          <p:cNvSpPr>
            <a:spLocks noChangeArrowheads="1"/>
          </p:cNvSpPr>
          <p:nvPr/>
        </p:nvSpPr>
        <p:spPr bwMode="gray">
          <a:xfrm>
            <a:off x="1441450" y="2359025"/>
            <a:ext cx="7683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b="1">
                <a:solidFill>
                  <a:schemeClr val="bg1"/>
                </a:solidFill>
              </a:rPr>
              <a:t>TEXT</a:t>
            </a:r>
          </a:p>
        </p:txBody>
      </p:sp>
      <p:sp>
        <p:nvSpPr>
          <p:cNvPr id="75804" name="Rectangle 28">
            <a:extLst>
              <a:ext uri="{FF2B5EF4-FFF2-40B4-BE49-F238E27FC236}">
                <a16:creationId xmlns:a16="http://schemas.microsoft.com/office/drawing/2014/main" id="{058E8A15-9122-4592-8F8F-7E981CF53DB2}"/>
              </a:ext>
            </a:extLst>
          </p:cNvPr>
          <p:cNvSpPr>
            <a:spLocks noChangeArrowheads="1"/>
          </p:cNvSpPr>
          <p:nvPr/>
        </p:nvSpPr>
        <p:spPr bwMode="gray">
          <a:xfrm>
            <a:off x="3136900" y="2359025"/>
            <a:ext cx="7683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b="1">
                <a:solidFill>
                  <a:schemeClr val="bg1"/>
                </a:solidFill>
              </a:rPr>
              <a:t>TEXT</a:t>
            </a:r>
          </a:p>
        </p:txBody>
      </p:sp>
      <p:sp>
        <p:nvSpPr>
          <p:cNvPr id="75805" name="Rectangle 29">
            <a:extLst>
              <a:ext uri="{FF2B5EF4-FFF2-40B4-BE49-F238E27FC236}">
                <a16:creationId xmlns:a16="http://schemas.microsoft.com/office/drawing/2014/main" id="{9E081575-263C-4764-A201-2A2A562E4B61}"/>
              </a:ext>
            </a:extLst>
          </p:cNvPr>
          <p:cNvSpPr>
            <a:spLocks noChangeArrowheads="1"/>
          </p:cNvSpPr>
          <p:nvPr/>
        </p:nvSpPr>
        <p:spPr bwMode="gray">
          <a:xfrm>
            <a:off x="4683125" y="2359025"/>
            <a:ext cx="7683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b="1">
                <a:solidFill>
                  <a:schemeClr val="bg1"/>
                </a:solidFill>
              </a:rPr>
              <a:t>TEXT</a:t>
            </a:r>
          </a:p>
        </p:txBody>
      </p:sp>
      <p:sp>
        <p:nvSpPr>
          <p:cNvPr id="75806" name="Rectangle 30">
            <a:extLst>
              <a:ext uri="{FF2B5EF4-FFF2-40B4-BE49-F238E27FC236}">
                <a16:creationId xmlns:a16="http://schemas.microsoft.com/office/drawing/2014/main" id="{AE7D85DA-B288-450B-B553-56AA80E3CB91}"/>
              </a:ext>
            </a:extLst>
          </p:cNvPr>
          <p:cNvSpPr>
            <a:spLocks noChangeArrowheads="1"/>
          </p:cNvSpPr>
          <p:nvPr/>
        </p:nvSpPr>
        <p:spPr bwMode="gray">
          <a:xfrm>
            <a:off x="6378575" y="2359025"/>
            <a:ext cx="7683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b="1">
                <a:solidFill>
                  <a:schemeClr val="bg1"/>
                </a:solidFill>
              </a:rPr>
              <a:t>TEXT</a:t>
            </a:r>
          </a:p>
        </p:txBody>
      </p:sp>
      <p:sp>
        <p:nvSpPr>
          <p:cNvPr id="75807" name="Rectangle 31">
            <a:extLst>
              <a:ext uri="{FF2B5EF4-FFF2-40B4-BE49-F238E27FC236}">
                <a16:creationId xmlns:a16="http://schemas.microsoft.com/office/drawing/2014/main" id="{FC258A5C-00F8-4D1E-88C0-84C18B6F024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47800" y="3651250"/>
            <a:ext cx="7683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b="1"/>
              <a:t>TEXT</a:t>
            </a:r>
          </a:p>
        </p:txBody>
      </p:sp>
      <p:sp>
        <p:nvSpPr>
          <p:cNvPr id="75808" name="Rectangle 32">
            <a:extLst>
              <a:ext uri="{FF2B5EF4-FFF2-40B4-BE49-F238E27FC236}">
                <a16:creationId xmlns:a16="http://schemas.microsoft.com/office/drawing/2014/main" id="{96846295-7F6A-4FBB-8977-F066912428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1663" y="3651250"/>
            <a:ext cx="7683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b="1"/>
              <a:t>TEXT</a:t>
            </a:r>
          </a:p>
        </p:txBody>
      </p:sp>
      <p:sp>
        <p:nvSpPr>
          <p:cNvPr id="75809" name="Rectangle 33">
            <a:extLst>
              <a:ext uri="{FF2B5EF4-FFF2-40B4-BE49-F238E27FC236}">
                <a16:creationId xmlns:a16="http://schemas.microsoft.com/office/drawing/2014/main" id="{833F1A44-9540-4437-AEAA-FA775F0DD7B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37113" y="3651250"/>
            <a:ext cx="7683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b="1"/>
              <a:t>TEXT</a:t>
            </a:r>
          </a:p>
        </p:txBody>
      </p:sp>
      <p:sp>
        <p:nvSpPr>
          <p:cNvPr id="75810" name="Rectangle 34">
            <a:extLst>
              <a:ext uri="{FF2B5EF4-FFF2-40B4-BE49-F238E27FC236}">
                <a16:creationId xmlns:a16="http://schemas.microsoft.com/office/drawing/2014/main" id="{45CA9918-2343-4218-A1AD-1A0AC5D42A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32563" y="3651250"/>
            <a:ext cx="7683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b="1"/>
              <a:t>TEXT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Footer Placeholder 4">
            <a:extLst>
              <a:ext uri="{FF2B5EF4-FFF2-40B4-BE49-F238E27FC236}">
                <a16:creationId xmlns:a16="http://schemas.microsoft.com/office/drawing/2014/main" id="{5CD3E7C2-1E89-475F-9213-DACAC6685C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76802" name="Rectangle 2">
            <a:extLst>
              <a:ext uri="{FF2B5EF4-FFF2-40B4-BE49-F238E27FC236}">
                <a16:creationId xmlns:a16="http://schemas.microsoft.com/office/drawing/2014/main" id="{8AAB6C9A-2360-45CD-9A35-0CDB203BEF2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Table</a:t>
            </a:r>
          </a:p>
        </p:txBody>
      </p:sp>
      <p:graphicFrame>
        <p:nvGraphicFramePr>
          <p:cNvPr id="76803" name="Group 3">
            <a:extLst>
              <a:ext uri="{FF2B5EF4-FFF2-40B4-BE49-F238E27FC236}">
                <a16:creationId xmlns:a16="http://schemas.microsoft.com/office/drawing/2014/main" id="{2F79A9C4-B3AB-4946-BCE8-5EE99B7CD244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869950" y="2100263"/>
          <a:ext cx="7427913" cy="3228975"/>
        </p:xfrm>
        <a:graphic>
          <a:graphicData uri="http://schemas.openxmlformats.org/drawingml/2006/table">
            <a:tbl>
              <a:tblPr/>
              <a:tblGrid>
                <a:gridCol w="1674813">
                  <a:extLst>
                    <a:ext uri="{9D8B030D-6E8A-4147-A177-3AD203B41FA5}">
                      <a16:colId xmlns:a16="http://schemas.microsoft.com/office/drawing/2014/main" val="588086300"/>
                    </a:ext>
                  </a:extLst>
                </a:gridCol>
                <a:gridCol w="1168400">
                  <a:extLst>
                    <a:ext uri="{9D8B030D-6E8A-4147-A177-3AD203B41FA5}">
                      <a16:colId xmlns:a16="http://schemas.microsoft.com/office/drawing/2014/main" val="266239962"/>
                    </a:ext>
                  </a:extLst>
                </a:gridCol>
                <a:gridCol w="1147762">
                  <a:extLst>
                    <a:ext uri="{9D8B030D-6E8A-4147-A177-3AD203B41FA5}">
                      <a16:colId xmlns:a16="http://schemas.microsoft.com/office/drawing/2014/main" val="929165249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4229749277"/>
                    </a:ext>
                  </a:extLst>
                </a:gridCol>
                <a:gridCol w="1150938">
                  <a:extLst>
                    <a:ext uri="{9D8B030D-6E8A-4147-A177-3AD203B41FA5}">
                      <a16:colId xmlns:a16="http://schemas.microsoft.com/office/drawing/2014/main" val="1891196809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1684079224"/>
                    </a:ext>
                  </a:extLst>
                </a:gridCol>
              </a:tblGrid>
              <a:tr h="4064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endParaRPr kumimoji="0" lang="en-US" altLang="en-US" sz="1800" b="1" i="0" u="none" strike="noStrike" cap="none" normalizeH="0" baseline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Verdana" panose="020B0604030504040204" pitchFamily="34" charset="0"/>
                      </a:endParaRPr>
                    </a:p>
                  </a:txBody>
                  <a:tcPr anchor="ctr" horzOverflow="overflow">
                    <a:lnL cap="flat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alpha val="7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alpha val="7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67970349"/>
                  </a:ext>
                </a:extLst>
              </a:tr>
              <a:tr h="4064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2001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2001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56254681"/>
                  </a:ext>
                </a:extLst>
              </a:tr>
              <a:tr h="4064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alpha val="7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48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48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48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93077199"/>
                  </a:ext>
                </a:extLst>
              </a:tr>
              <a:tr h="40957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2001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2001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83083112"/>
                  </a:ext>
                </a:extLst>
              </a:tr>
              <a:tr h="4064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alpha val="7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48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48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48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23968699"/>
                  </a:ext>
                </a:extLst>
              </a:tr>
              <a:tr h="4064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2001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2001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43845449"/>
                  </a:ext>
                </a:extLst>
              </a:tr>
              <a:tr h="4064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Title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alpha val="7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X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X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Font typeface="Wingdings" panose="05000000000000000000" pitchFamily="2" charset="2"/>
                        <a:defRPr sz="2400" b="1">
                          <a:solidFill>
                            <a:schemeClr val="tx2"/>
                          </a:solidFill>
                          <a:latin typeface="Verdana" panose="020B0604030504040204" pitchFamily="34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accent1"/>
                        </a:buClr>
                        <a:buFont typeface="Wingdings" panose="05000000000000000000" pitchFamily="2" charset="2"/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tx1"/>
                        </a:buClr>
                        <a:defRPr sz="2000"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panose="020B0604020202020204" pitchFamily="34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Tx/>
                        <a:buFont typeface="Wingdings" panose="05000000000000000000" pitchFamily="2" charset="2"/>
                        <a:buNone/>
                        <a:tabLst/>
                      </a:pPr>
                      <a:r>
                        <a:rPr kumimoji="0" lang="en-US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erdana" panose="020B0604030504040204" pitchFamily="34" charset="0"/>
                        </a:rPr>
                        <a:t>O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4529829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ooter Placeholder 3">
            <a:extLst>
              <a:ext uri="{FF2B5EF4-FFF2-40B4-BE49-F238E27FC236}">
                <a16:creationId xmlns:a16="http://schemas.microsoft.com/office/drawing/2014/main" id="{B9E007E2-F93E-498F-BB08-0E95CBDD19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grpSp>
        <p:nvGrpSpPr>
          <p:cNvPr id="77827" name="Group 3">
            <a:extLst>
              <a:ext uri="{FF2B5EF4-FFF2-40B4-BE49-F238E27FC236}">
                <a16:creationId xmlns:a16="http://schemas.microsoft.com/office/drawing/2014/main" id="{7B6D4BFE-ABB0-4068-880F-BEBA8294B82B}"/>
              </a:ext>
            </a:extLst>
          </p:cNvPr>
          <p:cNvGrpSpPr>
            <a:grpSpLocks/>
          </p:cNvGrpSpPr>
          <p:nvPr/>
        </p:nvGrpSpPr>
        <p:grpSpPr bwMode="auto">
          <a:xfrm>
            <a:off x="1592263" y="2133600"/>
            <a:ext cx="6332537" cy="3711575"/>
            <a:chOff x="1003" y="1344"/>
            <a:chExt cx="3989" cy="2338"/>
          </a:xfrm>
        </p:grpSpPr>
        <p:sp>
          <p:nvSpPr>
            <p:cNvPr id="77828" name="Oval 4">
              <a:extLst>
                <a:ext uri="{FF2B5EF4-FFF2-40B4-BE49-F238E27FC236}">
                  <a16:creationId xmlns:a16="http://schemas.microsoft.com/office/drawing/2014/main" id="{0E739C94-034A-475B-BD99-EF6C852888E8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1488" y="2847"/>
              <a:ext cx="3504" cy="835"/>
            </a:xfrm>
            <a:prstGeom prst="ellipse">
              <a:avLst/>
            </a:prstGeom>
            <a:gradFill rotWithShape="1">
              <a:gsLst>
                <a:gs pos="0">
                  <a:srgbClr val="292929"/>
                </a:gs>
                <a:gs pos="100000">
                  <a:srgbClr val="292929">
                    <a:gamma/>
                    <a:tint val="0"/>
                    <a:invGamma/>
                    <a:alpha val="0"/>
                  </a:srgb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>
                  <a:solidFill>
                    <a:schemeClr val="tx1"/>
                  </a:solidFill>
                  <a:round/>
                  <a:headEnd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71842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lIns="92075" tIns="46038" rIns="92075" bIns="46038" anchor="ctr"/>
            <a:lstStyle/>
            <a:p>
              <a:endParaRPr lang="en-US"/>
            </a:p>
          </p:txBody>
        </p:sp>
        <p:sp>
          <p:nvSpPr>
            <p:cNvPr id="77829" name="Oval 5">
              <a:extLst>
                <a:ext uri="{FF2B5EF4-FFF2-40B4-BE49-F238E27FC236}">
                  <a16:creationId xmlns:a16="http://schemas.microsoft.com/office/drawing/2014/main" id="{437A198E-E013-40C3-A6F5-14167A84988D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-998297">
              <a:off x="1054" y="1517"/>
              <a:ext cx="3582" cy="1900"/>
            </a:xfrm>
            <a:prstGeom prst="ellipse">
              <a:avLst/>
            </a:prstGeom>
            <a:gradFill rotWithShape="0">
              <a:gsLst>
                <a:gs pos="0">
                  <a:schemeClr val="bg2">
                    <a:gamma/>
                    <a:shade val="39216"/>
                    <a:invGamma/>
                  </a:schemeClr>
                </a:gs>
                <a:gs pos="50000">
                  <a:schemeClr val="bg2"/>
                </a:gs>
                <a:gs pos="100000">
                  <a:schemeClr val="bg2">
                    <a:gamma/>
                    <a:shade val="39216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7830" name="Oval 6">
              <a:extLst>
                <a:ext uri="{FF2B5EF4-FFF2-40B4-BE49-F238E27FC236}">
                  <a16:creationId xmlns:a16="http://schemas.microsoft.com/office/drawing/2014/main" id="{4253A128-55C3-472A-9DFA-9F4BC3C7467A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-998297">
              <a:off x="1066" y="1414"/>
              <a:ext cx="3505" cy="1841"/>
            </a:xfrm>
            <a:prstGeom prst="ellipse">
              <a:avLst/>
            </a:prstGeom>
            <a:gradFill rotWithShape="1">
              <a:gsLst>
                <a:gs pos="0">
                  <a:srgbClr val="2791BB"/>
                </a:gs>
                <a:gs pos="100000">
                  <a:srgbClr val="2791BB">
                    <a:gamma/>
                    <a:shade val="0"/>
                    <a:invGamma/>
                  </a:srgb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7831" name="Arc 7">
              <a:extLst>
                <a:ext uri="{FF2B5EF4-FFF2-40B4-BE49-F238E27FC236}">
                  <a16:creationId xmlns:a16="http://schemas.microsoft.com/office/drawing/2014/main" id="{42FA6996-3465-4A34-AF24-1688692A2277}"/>
                </a:ext>
              </a:extLst>
            </p:cNvPr>
            <p:cNvSpPr>
              <a:spLocks/>
            </p:cNvSpPr>
            <p:nvPr/>
          </p:nvSpPr>
          <p:spPr bwMode="gray">
            <a:xfrm rot="-998297">
              <a:off x="2740" y="1344"/>
              <a:ext cx="1795" cy="1239"/>
            </a:xfrm>
            <a:custGeom>
              <a:avLst/>
              <a:gdLst>
                <a:gd name="G0" fmla="+- 0 0 0"/>
                <a:gd name="G1" fmla="+- 17105 0 0"/>
                <a:gd name="G2" fmla="+- 21600 0 0"/>
                <a:gd name="T0" fmla="*/ 13190 w 21600"/>
                <a:gd name="T1" fmla="*/ 0 h 29046"/>
                <a:gd name="T2" fmla="*/ 17999 w 21600"/>
                <a:gd name="T3" fmla="*/ 29046 h 29046"/>
                <a:gd name="T4" fmla="*/ 0 w 21600"/>
                <a:gd name="T5" fmla="*/ 17105 h 290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046" fill="none" extrusionOk="0">
                  <a:moveTo>
                    <a:pt x="13190" y="-1"/>
                  </a:moveTo>
                  <a:cubicBezTo>
                    <a:pt x="18493" y="4089"/>
                    <a:pt x="21600" y="10407"/>
                    <a:pt x="21600" y="17105"/>
                  </a:cubicBezTo>
                  <a:cubicBezTo>
                    <a:pt x="21600" y="21352"/>
                    <a:pt x="20347" y="25506"/>
                    <a:pt x="17999" y="29046"/>
                  </a:cubicBezTo>
                </a:path>
                <a:path w="21600" h="29046" stroke="0" extrusionOk="0">
                  <a:moveTo>
                    <a:pt x="13190" y="-1"/>
                  </a:moveTo>
                  <a:cubicBezTo>
                    <a:pt x="18493" y="4089"/>
                    <a:pt x="21600" y="10407"/>
                    <a:pt x="21600" y="17105"/>
                  </a:cubicBezTo>
                  <a:cubicBezTo>
                    <a:pt x="21600" y="21352"/>
                    <a:pt x="20347" y="25506"/>
                    <a:pt x="17999" y="29046"/>
                  </a:cubicBezTo>
                  <a:lnTo>
                    <a:pt x="0" y="17105"/>
                  </a:lnTo>
                  <a:close/>
                </a:path>
              </a:pathLst>
            </a:custGeom>
            <a:gradFill rotWithShape="1">
              <a:gsLst>
                <a:gs pos="0">
                  <a:schemeClr val="hlink"/>
                </a:gs>
                <a:gs pos="100000">
                  <a:schemeClr val="hlink">
                    <a:gamma/>
                    <a:tint val="66667"/>
                    <a:invGamma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7832" name="Arc 8">
              <a:extLst>
                <a:ext uri="{FF2B5EF4-FFF2-40B4-BE49-F238E27FC236}">
                  <a16:creationId xmlns:a16="http://schemas.microsoft.com/office/drawing/2014/main" id="{9C129962-3B1A-46E3-94F4-5F1506CE3632}"/>
                </a:ext>
              </a:extLst>
            </p:cNvPr>
            <p:cNvSpPr>
              <a:spLocks/>
            </p:cNvSpPr>
            <p:nvPr/>
          </p:nvSpPr>
          <p:spPr bwMode="gray">
            <a:xfrm rot="20601703" flipH="1">
              <a:off x="1221" y="2525"/>
              <a:ext cx="2067" cy="930"/>
            </a:xfrm>
            <a:custGeom>
              <a:avLst/>
              <a:gdLst>
                <a:gd name="G0" fmla="+- 3659 0 0"/>
                <a:gd name="G1" fmla="+- 0 0 0"/>
                <a:gd name="G2" fmla="+- 21600 0 0"/>
                <a:gd name="T0" fmla="*/ 25114 w 25114"/>
                <a:gd name="T1" fmla="*/ 2497 h 21600"/>
                <a:gd name="T2" fmla="*/ 0 w 25114"/>
                <a:gd name="T3" fmla="*/ 21288 h 21600"/>
                <a:gd name="T4" fmla="*/ 3659 w 25114"/>
                <a:gd name="T5" fmla="*/ 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5114" h="21600" fill="none" extrusionOk="0">
                  <a:moveTo>
                    <a:pt x="25114" y="2497"/>
                  </a:moveTo>
                  <a:cubicBezTo>
                    <a:pt x="23846" y="13386"/>
                    <a:pt x="14622" y="21600"/>
                    <a:pt x="3659" y="21600"/>
                  </a:cubicBezTo>
                  <a:cubicBezTo>
                    <a:pt x="2432" y="21600"/>
                    <a:pt x="1208" y="21495"/>
                    <a:pt x="0" y="21287"/>
                  </a:cubicBezTo>
                </a:path>
                <a:path w="25114" h="21600" stroke="0" extrusionOk="0">
                  <a:moveTo>
                    <a:pt x="25114" y="2497"/>
                  </a:moveTo>
                  <a:cubicBezTo>
                    <a:pt x="23846" y="13386"/>
                    <a:pt x="14622" y="21600"/>
                    <a:pt x="3659" y="21600"/>
                  </a:cubicBezTo>
                  <a:cubicBezTo>
                    <a:pt x="2432" y="21600"/>
                    <a:pt x="1208" y="21495"/>
                    <a:pt x="0" y="21287"/>
                  </a:cubicBezTo>
                  <a:lnTo>
                    <a:pt x="3659" y="0"/>
                  </a:lnTo>
                  <a:close/>
                </a:path>
              </a:pathLst>
            </a:custGeom>
            <a:gradFill rotWithShape="1">
              <a:gsLst>
                <a:gs pos="0">
                  <a:srgbClr val="D4964A"/>
                </a:gs>
                <a:gs pos="100000">
                  <a:srgbClr val="D4964A">
                    <a:gamma/>
                    <a:shade val="60784"/>
                    <a:invGamma/>
                  </a:srgb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7833" name="Arc 9">
              <a:extLst>
                <a:ext uri="{FF2B5EF4-FFF2-40B4-BE49-F238E27FC236}">
                  <a16:creationId xmlns:a16="http://schemas.microsoft.com/office/drawing/2014/main" id="{C248F2CA-82A8-4841-8CB6-A5048746EBCE}"/>
                </a:ext>
              </a:extLst>
            </p:cNvPr>
            <p:cNvSpPr>
              <a:spLocks/>
            </p:cNvSpPr>
            <p:nvPr/>
          </p:nvSpPr>
          <p:spPr bwMode="gray">
            <a:xfrm rot="-998297">
              <a:off x="1779" y="1401"/>
              <a:ext cx="2006" cy="892"/>
            </a:xfrm>
            <a:custGeom>
              <a:avLst/>
              <a:gdLst>
                <a:gd name="G0" fmla="+- 10427 0 0"/>
                <a:gd name="G1" fmla="+- 21600 0 0"/>
                <a:gd name="G2" fmla="+- 21600 0 0"/>
                <a:gd name="T0" fmla="*/ 0 w 23826"/>
                <a:gd name="T1" fmla="*/ 2683 h 21600"/>
                <a:gd name="T2" fmla="*/ 23826 w 23826"/>
                <a:gd name="T3" fmla="*/ 4658 h 21600"/>
                <a:gd name="T4" fmla="*/ 10427 w 23826"/>
                <a:gd name="T5" fmla="*/ 216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3826" h="21600" fill="none" extrusionOk="0">
                  <a:moveTo>
                    <a:pt x="0" y="2683"/>
                  </a:moveTo>
                  <a:cubicBezTo>
                    <a:pt x="3193" y="923"/>
                    <a:pt x="6780" y="0"/>
                    <a:pt x="10427" y="0"/>
                  </a:cubicBezTo>
                  <a:cubicBezTo>
                    <a:pt x="15290" y="0"/>
                    <a:pt x="20011" y="1641"/>
                    <a:pt x="23825" y="4658"/>
                  </a:cubicBezTo>
                </a:path>
                <a:path w="23826" h="21600" stroke="0" extrusionOk="0">
                  <a:moveTo>
                    <a:pt x="0" y="2683"/>
                  </a:moveTo>
                  <a:cubicBezTo>
                    <a:pt x="3193" y="923"/>
                    <a:pt x="6780" y="0"/>
                    <a:pt x="10427" y="0"/>
                  </a:cubicBezTo>
                  <a:cubicBezTo>
                    <a:pt x="15290" y="0"/>
                    <a:pt x="20011" y="1641"/>
                    <a:pt x="23825" y="4658"/>
                  </a:cubicBezTo>
                  <a:lnTo>
                    <a:pt x="10427" y="21600"/>
                  </a:lnTo>
                  <a:close/>
                </a:path>
              </a:pathLst>
            </a:custGeom>
            <a:gradFill rotWithShape="1">
              <a:gsLst>
                <a:gs pos="0">
                  <a:schemeClr val="tx2"/>
                </a:gs>
                <a:gs pos="100000">
                  <a:schemeClr val="tx2">
                    <a:gamma/>
                    <a:shade val="52549"/>
                    <a:invGamma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7834" name="Arc 10">
              <a:extLst>
                <a:ext uri="{FF2B5EF4-FFF2-40B4-BE49-F238E27FC236}">
                  <a16:creationId xmlns:a16="http://schemas.microsoft.com/office/drawing/2014/main" id="{18DA9BFB-D187-4BB3-B3FF-3B257CBF292E}"/>
                </a:ext>
              </a:extLst>
            </p:cNvPr>
            <p:cNvSpPr>
              <a:spLocks/>
            </p:cNvSpPr>
            <p:nvPr/>
          </p:nvSpPr>
          <p:spPr bwMode="gray">
            <a:xfrm rot="20601703" flipH="1">
              <a:off x="1003" y="1728"/>
              <a:ext cx="1795" cy="1330"/>
            </a:xfrm>
            <a:custGeom>
              <a:avLst/>
              <a:gdLst>
                <a:gd name="G0" fmla="+- 0 0 0"/>
                <a:gd name="G1" fmla="+- 20162 0 0"/>
                <a:gd name="G2" fmla="+- 21600 0 0"/>
                <a:gd name="T0" fmla="*/ 7749 w 21600"/>
                <a:gd name="T1" fmla="*/ 0 h 30685"/>
                <a:gd name="T2" fmla="*/ 18863 w 21600"/>
                <a:gd name="T3" fmla="*/ 30685 h 30685"/>
                <a:gd name="T4" fmla="*/ 0 w 21600"/>
                <a:gd name="T5" fmla="*/ 20162 h 306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30685" fill="none" extrusionOk="0">
                  <a:moveTo>
                    <a:pt x="7749" y="-1"/>
                  </a:moveTo>
                  <a:cubicBezTo>
                    <a:pt x="16093" y="3206"/>
                    <a:pt x="21600" y="11222"/>
                    <a:pt x="21600" y="20162"/>
                  </a:cubicBezTo>
                  <a:cubicBezTo>
                    <a:pt x="21600" y="23845"/>
                    <a:pt x="20657" y="27468"/>
                    <a:pt x="18863" y="30685"/>
                  </a:cubicBezTo>
                </a:path>
                <a:path w="21600" h="30685" stroke="0" extrusionOk="0">
                  <a:moveTo>
                    <a:pt x="7749" y="-1"/>
                  </a:moveTo>
                  <a:cubicBezTo>
                    <a:pt x="16093" y="3206"/>
                    <a:pt x="21600" y="11222"/>
                    <a:pt x="21600" y="20162"/>
                  </a:cubicBezTo>
                  <a:cubicBezTo>
                    <a:pt x="21600" y="23845"/>
                    <a:pt x="20657" y="27468"/>
                    <a:pt x="18863" y="30685"/>
                  </a:cubicBezTo>
                  <a:lnTo>
                    <a:pt x="0" y="20162"/>
                  </a:lnTo>
                  <a:close/>
                </a:path>
              </a:pathLst>
            </a:cu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7835" name="Oval 11">
              <a:extLst>
                <a:ext uri="{FF2B5EF4-FFF2-40B4-BE49-F238E27FC236}">
                  <a16:creationId xmlns:a16="http://schemas.microsoft.com/office/drawing/2014/main" id="{686A8F71-C868-44F9-B907-2E8888032A4C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-998297">
              <a:off x="1987" y="1864"/>
              <a:ext cx="1698" cy="84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50000">
                  <a:schemeClr val="bg2">
                    <a:gamma/>
                    <a:tint val="24314"/>
                    <a:invGamma/>
                  </a:schemeClr>
                </a:gs>
                <a:gs pos="100000">
                  <a:schemeClr val="bg2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7836" name="Text Box 12">
              <a:extLst>
                <a:ext uri="{FF2B5EF4-FFF2-40B4-BE49-F238E27FC236}">
                  <a16:creationId xmlns:a16="http://schemas.microsoft.com/office/drawing/2014/main" id="{51414DCF-AA72-4A08-8103-8590A20EA345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1320" y="2292"/>
              <a:ext cx="574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rgbClr val="FFFFFF"/>
                  </a:solidFill>
                  <a:latin typeface="Verdana" panose="020B0604030504040204" pitchFamily="34" charset="0"/>
                </a:rPr>
                <a:t>Text1</a:t>
              </a:r>
            </a:p>
          </p:txBody>
        </p:sp>
        <p:sp>
          <p:nvSpPr>
            <p:cNvPr id="77837" name="Text Box 13">
              <a:extLst>
                <a:ext uri="{FF2B5EF4-FFF2-40B4-BE49-F238E27FC236}">
                  <a16:creationId xmlns:a16="http://schemas.microsoft.com/office/drawing/2014/main" id="{05DDC800-1624-4BD4-8068-5C14A8C1A030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520" y="1524"/>
              <a:ext cx="574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rgbClr val="FFFFFF"/>
                  </a:solidFill>
                  <a:latin typeface="Verdana" panose="020B0604030504040204" pitchFamily="34" charset="0"/>
                </a:rPr>
                <a:t>Text2</a:t>
              </a:r>
            </a:p>
          </p:txBody>
        </p:sp>
        <p:sp>
          <p:nvSpPr>
            <p:cNvPr id="77838" name="Text Box 14">
              <a:extLst>
                <a:ext uri="{FF2B5EF4-FFF2-40B4-BE49-F238E27FC236}">
                  <a16:creationId xmlns:a16="http://schemas.microsoft.com/office/drawing/2014/main" id="{EA23A102-FFF3-4B66-A60D-E6A9FA85CD07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3672" y="1716"/>
              <a:ext cx="574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rgbClr val="FFFFFF"/>
                  </a:solidFill>
                  <a:latin typeface="Verdana" panose="020B0604030504040204" pitchFamily="34" charset="0"/>
                </a:rPr>
                <a:t>Text3</a:t>
              </a:r>
            </a:p>
          </p:txBody>
        </p:sp>
        <p:grpSp>
          <p:nvGrpSpPr>
            <p:cNvPr id="77839" name="Group 15">
              <a:extLst>
                <a:ext uri="{FF2B5EF4-FFF2-40B4-BE49-F238E27FC236}">
                  <a16:creationId xmlns:a16="http://schemas.microsoft.com/office/drawing/2014/main" id="{7E382EDE-15E4-40AC-A7A6-6C2F04C2672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981" y="1931"/>
              <a:ext cx="1719" cy="1511"/>
              <a:chOff x="2981" y="1931"/>
              <a:chExt cx="1719" cy="1511"/>
            </a:xfrm>
          </p:grpSpPr>
          <p:sp>
            <p:nvSpPr>
              <p:cNvPr id="77840" name="Freeform 16">
                <a:extLst>
                  <a:ext uri="{FF2B5EF4-FFF2-40B4-BE49-F238E27FC236}">
                    <a16:creationId xmlns:a16="http://schemas.microsoft.com/office/drawing/2014/main" id="{C19714FB-599C-4502-844C-E4C81DAF5954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3571" y="2316"/>
                <a:ext cx="1117" cy="1119"/>
              </a:xfrm>
              <a:custGeom>
                <a:avLst/>
                <a:gdLst>
                  <a:gd name="T0" fmla="*/ 21 w 1117"/>
                  <a:gd name="T1" fmla="*/ 888 h 1119"/>
                  <a:gd name="T2" fmla="*/ 1117 w 1117"/>
                  <a:gd name="T3" fmla="*/ 0 h 1119"/>
                  <a:gd name="T4" fmla="*/ 1093 w 1117"/>
                  <a:gd name="T5" fmla="*/ 256 h 1119"/>
                  <a:gd name="T6" fmla="*/ 717 w 1117"/>
                  <a:gd name="T7" fmla="*/ 704 h 1119"/>
                  <a:gd name="T8" fmla="*/ 17 w 1117"/>
                  <a:gd name="T9" fmla="*/ 1119 h 1119"/>
                  <a:gd name="T10" fmla="*/ 21 w 1117"/>
                  <a:gd name="T11" fmla="*/ 888 h 11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17" h="1119">
                    <a:moveTo>
                      <a:pt x="21" y="888"/>
                    </a:moveTo>
                    <a:lnTo>
                      <a:pt x="1117" y="0"/>
                    </a:lnTo>
                    <a:lnTo>
                      <a:pt x="1093" y="256"/>
                    </a:lnTo>
                    <a:cubicBezTo>
                      <a:pt x="1026" y="373"/>
                      <a:pt x="896" y="560"/>
                      <a:pt x="717" y="704"/>
                    </a:cubicBezTo>
                    <a:cubicBezTo>
                      <a:pt x="538" y="848"/>
                      <a:pt x="133" y="1088"/>
                      <a:pt x="17" y="1119"/>
                    </a:cubicBezTo>
                    <a:cubicBezTo>
                      <a:pt x="0" y="1037"/>
                      <a:pt x="21" y="888"/>
                      <a:pt x="21" y="888"/>
                    </a:cubicBezTo>
                    <a:close/>
                  </a:path>
                </a:pathLst>
              </a:custGeom>
              <a:gradFill rotWithShape="0">
                <a:gsLst>
                  <a:gs pos="0">
                    <a:schemeClr val="folHlink">
                      <a:gamma/>
                      <a:shade val="60784"/>
                      <a:invGamma/>
                    </a:schemeClr>
                  </a:gs>
                  <a:gs pos="100000">
                    <a:schemeClr val="folHlink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77841" name="Arc 17">
                <a:extLst>
                  <a:ext uri="{FF2B5EF4-FFF2-40B4-BE49-F238E27FC236}">
                    <a16:creationId xmlns:a16="http://schemas.microsoft.com/office/drawing/2014/main" id="{27FD89A0-33CF-4014-A8E3-0DD0D0B63F0C}"/>
                  </a:ext>
                </a:extLst>
              </p:cNvPr>
              <p:cNvSpPr>
                <a:spLocks/>
              </p:cNvSpPr>
              <p:nvPr/>
            </p:nvSpPr>
            <p:spPr bwMode="gray">
              <a:xfrm rot="-1060795">
                <a:off x="2981" y="1931"/>
                <a:ext cx="1719" cy="1171"/>
              </a:xfrm>
              <a:custGeom>
                <a:avLst/>
                <a:gdLst>
                  <a:gd name="G0" fmla="+- 0 0 0"/>
                  <a:gd name="G1" fmla="+- 0 0 0"/>
                  <a:gd name="G2" fmla="+- 21600 0 0"/>
                  <a:gd name="T0" fmla="*/ 18016 w 18016"/>
                  <a:gd name="T1" fmla="*/ 11915 h 21282"/>
                  <a:gd name="T2" fmla="*/ 3695 w 18016"/>
                  <a:gd name="T3" fmla="*/ 21282 h 21282"/>
                  <a:gd name="T4" fmla="*/ 0 w 18016"/>
                  <a:gd name="T5" fmla="*/ 0 h 212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8016" h="21282" fill="none" extrusionOk="0">
                    <a:moveTo>
                      <a:pt x="18016" y="11915"/>
                    </a:moveTo>
                    <a:cubicBezTo>
                      <a:pt x="14735" y="16875"/>
                      <a:pt x="9554" y="20264"/>
                      <a:pt x="3694" y="21281"/>
                    </a:cubicBezTo>
                  </a:path>
                  <a:path w="18016" h="21282" stroke="0" extrusionOk="0">
                    <a:moveTo>
                      <a:pt x="18016" y="11915"/>
                    </a:moveTo>
                    <a:cubicBezTo>
                      <a:pt x="14735" y="16875"/>
                      <a:pt x="9554" y="20264"/>
                      <a:pt x="3694" y="21281"/>
                    </a:cubicBez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folHlink"/>
                  </a:gs>
                  <a:gs pos="100000">
                    <a:schemeClr val="folHlink">
                      <a:gamma/>
                      <a:shade val="46275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7842" name="Freeform 18">
                <a:extLst>
                  <a:ext uri="{FF2B5EF4-FFF2-40B4-BE49-F238E27FC236}">
                    <a16:creationId xmlns:a16="http://schemas.microsoft.com/office/drawing/2014/main" id="{0DB9E1B7-6823-47ED-9472-A6235E1D0871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3026" y="2616"/>
                <a:ext cx="582" cy="826"/>
              </a:xfrm>
              <a:custGeom>
                <a:avLst/>
                <a:gdLst>
                  <a:gd name="T0" fmla="*/ 582 w 582"/>
                  <a:gd name="T1" fmla="*/ 572 h 826"/>
                  <a:gd name="T2" fmla="*/ 562 w 582"/>
                  <a:gd name="T3" fmla="*/ 826 h 826"/>
                  <a:gd name="T4" fmla="*/ 0 w 582"/>
                  <a:gd name="T5" fmla="*/ 42 h 826"/>
                  <a:gd name="T6" fmla="*/ 90 w 582"/>
                  <a:gd name="T7" fmla="*/ 0 h 826"/>
                  <a:gd name="T8" fmla="*/ 582 w 582"/>
                  <a:gd name="T9" fmla="*/ 572 h 8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2" h="826">
                    <a:moveTo>
                      <a:pt x="582" y="572"/>
                    </a:moveTo>
                    <a:lnTo>
                      <a:pt x="562" y="826"/>
                    </a:lnTo>
                    <a:lnTo>
                      <a:pt x="0" y="42"/>
                    </a:lnTo>
                    <a:lnTo>
                      <a:pt x="90" y="0"/>
                    </a:lnTo>
                    <a:lnTo>
                      <a:pt x="582" y="572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folHlink"/>
                  </a:gs>
                  <a:gs pos="100000">
                    <a:schemeClr val="folHlink">
                      <a:gamma/>
                      <a:shade val="46275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77843" name="Text Box 19">
                <a:extLst>
                  <a:ext uri="{FF2B5EF4-FFF2-40B4-BE49-F238E27FC236}">
                    <a16:creationId xmlns:a16="http://schemas.microsoft.com/office/drawing/2014/main" id="{533F2318-6C01-472A-AA14-5579AED0988F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3480" y="2484"/>
                <a:ext cx="574" cy="231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algn="ctr" eaLnBrk="0" hangingPunct="0"/>
                <a:r>
                  <a:rPr lang="en-US" altLang="en-US" b="1">
                    <a:solidFill>
                      <a:srgbClr val="FFFFFF"/>
                    </a:solidFill>
                    <a:latin typeface="Verdana" panose="020B0604030504040204" pitchFamily="34" charset="0"/>
                  </a:rPr>
                  <a:t>Text4</a:t>
                </a:r>
              </a:p>
            </p:txBody>
          </p:sp>
        </p:grpSp>
        <p:sp>
          <p:nvSpPr>
            <p:cNvPr id="77844" name="Text Box 20">
              <a:extLst>
                <a:ext uri="{FF2B5EF4-FFF2-40B4-BE49-F238E27FC236}">
                  <a16:creationId xmlns:a16="http://schemas.microsoft.com/office/drawing/2014/main" id="{490C7609-6941-4D97-AA78-3E265842B583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088" y="2916"/>
              <a:ext cx="574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rgbClr val="FFFFFF"/>
                  </a:solidFill>
                  <a:latin typeface="Verdana" panose="020B0604030504040204" pitchFamily="34" charset="0"/>
                </a:rPr>
                <a:t>Text5</a:t>
              </a:r>
            </a:p>
          </p:txBody>
        </p:sp>
        <p:sp>
          <p:nvSpPr>
            <p:cNvPr id="77845" name="Freeform 21">
              <a:extLst>
                <a:ext uri="{FF2B5EF4-FFF2-40B4-BE49-F238E27FC236}">
                  <a16:creationId xmlns:a16="http://schemas.microsoft.com/office/drawing/2014/main" id="{5518CAA4-43F2-4657-8796-3AD53E5D8CE1}"/>
                </a:ext>
              </a:extLst>
            </p:cNvPr>
            <p:cNvSpPr>
              <a:spLocks/>
            </p:cNvSpPr>
            <p:nvPr/>
          </p:nvSpPr>
          <p:spPr bwMode="gray">
            <a:xfrm>
              <a:off x="2928" y="2658"/>
              <a:ext cx="528" cy="698"/>
            </a:xfrm>
            <a:custGeom>
              <a:avLst/>
              <a:gdLst>
                <a:gd name="T0" fmla="*/ 0 w 528"/>
                <a:gd name="T1" fmla="*/ 34 h 698"/>
                <a:gd name="T2" fmla="*/ 248 w 528"/>
                <a:gd name="T3" fmla="*/ 546 h 698"/>
                <a:gd name="T4" fmla="*/ 256 w 528"/>
                <a:gd name="T5" fmla="*/ 698 h 698"/>
                <a:gd name="T6" fmla="*/ 435 w 528"/>
                <a:gd name="T7" fmla="*/ 642 h 698"/>
                <a:gd name="T8" fmla="*/ 528 w 528"/>
                <a:gd name="T9" fmla="*/ 594 h 698"/>
                <a:gd name="T10" fmla="*/ 119 w 528"/>
                <a:gd name="T11" fmla="*/ 0 h 698"/>
                <a:gd name="T12" fmla="*/ 0 w 528"/>
                <a:gd name="T13" fmla="*/ 34 h 6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28" h="698">
                  <a:moveTo>
                    <a:pt x="0" y="34"/>
                  </a:moveTo>
                  <a:lnTo>
                    <a:pt x="248" y="546"/>
                  </a:lnTo>
                  <a:lnTo>
                    <a:pt x="256" y="698"/>
                  </a:lnTo>
                  <a:lnTo>
                    <a:pt x="435" y="642"/>
                  </a:lnTo>
                  <a:lnTo>
                    <a:pt x="528" y="594"/>
                  </a:lnTo>
                  <a:lnTo>
                    <a:pt x="119" y="0"/>
                  </a:lnTo>
                  <a:lnTo>
                    <a:pt x="0" y="34"/>
                  </a:lnTo>
                  <a:close/>
                </a:path>
              </a:pathLst>
            </a:custGeom>
            <a:solidFill>
              <a:srgbClr val="676767">
                <a:alpha val="49001"/>
              </a:srgb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7846" name="Oval 22">
              <a:extLst>
                <a:ext uri="{FF2B5EF4-FFF2-40B4-BE49-F238E27FC236}">
                  <a16:creationId xmlns:a16="http://schemas.microsoft.com/office/drawing/2014/main" id="{7466924A-A3C9-4301-AD39-BBF5D6C741E7}"/>
                </a:ext>
              </a:extLst>
            </p:cNvPr>
            <p:cNvSpPr>
              <a:spLocks noChangeArrowheads="1"/>
            </p:cNvSpPr>
            <p:nvPr/>
          </p:nvSpPr>
          <p:spPr bwMode="gray">
            <a:xfrm rot="-998297">
              <a:off x="2052" y="2022"/>
              <a:ext cx="1630" cy="701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77847" name="Rectangle 23">
            <a:extLst>
              <a:ext uri="{FF2B5EF4-FFF2-40B4-BE49-F238E27FC236}">
                <a16:creationId xmlns:a16="http://schemas.microsoft.com/office/drawing/2014/main" id="{6661D786-3A24-4436-A4C3-DE0E690B82A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2800"/>
              <a:t>3-D Pie Chart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Footer Placeholder 3">
            <a:extLst>
              <a:ext uri="{FF2B5EF4-FFF2-40B4-BE49-F238E27FC236}">
                <a16:creationId xmlns:a16="http://schemas.microsoft.com/office/drawing/2014/main" id="{F5CC0AFC-0229-4FA6-B0F6-9BA0C30289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78850" name="Rectangle 2">
            <a:extLst>
              <a:ext uri="{FF2B5EF4-FFF2-40B4-BE49-F238E27FC236}">
                <a16:creationId xmlns:a16="http://schemas.microsoft.com/office/drawing/2014/main" id="{A2924F08-2246-430D-B597-E06DDA4551D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Block Diagram</a:t>
            </a:r>
          </a:p>
        </p:txBody>
      </p:sp>
      <p:grpSp>
        <p:nvGrpSpPr>
          <p:cNvPr id="78851" name="Group 3">
            <a:extLst>
              <a:ext uri="{FF2B5EF4-FFF2-40B4-BE49-F238E27FC236}">
                <a16:creationId xmlns:a16="http://schemas.microsoft.com/office/drawing/2014/main" id="{84A93B3E-EB82-4CFB-A3E5-74376F1262DD}"/>
              </a:ext>
            </a:extLst>
          </p:cNvPr>
          <p:cNvGrpSpPr>
            <a:grpSpLocks/>
          </p:cNvGrpSpPr>
          <p:nvPr/>
        </p:nvGrpSpPr>
        <p:grpSpPr bwMode="auto">
          <a:xfrm>
            <a:off x="1219200" y="1752600"/>
            <a:ext cx="6781800" cy="4267200"/>
            <a:chOff x="576" y="1104"/>
            <a:chExt cx="4656" cy="2976"/>
          </a:xfrm>
        </p:grpSpPr>
        <p:sp>
          <p:nvSpPr>
            <p:cNvPr id="78852" name="AutoShape 4">
              <a:extLst>
                <a:ext uri="{FF2B5EF4-FFF2-40B4-BE49-F238E27FC236}">
                  <a16:creationId xmlns:a16="http://schemas.microsoft.com/office/drawing/2014/main" id="{86D2B502-DE3E-491B-AEAA-F4973C347A35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1200" y="1584"/>
              <a:ext cx="3484" cy="1728"/>
            </a:xfrm>
            <a:prstGeom prst="upArrow">
              <a:avLst>
                <a:gd name="adj1" fmla="val 57824"/>
                <a:gd name="adj2" fmla="val 54398"/>
              </a:avLst>
            </a:prstGeom>
            <a:gradFill rotWithShape="1">
              <a:gsLst>
                <a:gs pos="0">
                  <a:schemeClr val="bg2"/>
                </a:gs>
                <a:gs pos="100000">
                  <a:schemeClr val="bg2">
                    <a:gamma/>
                    <a:tint val="0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8853" name="AutoShape 5">
              <a:extLst>
                <a:ext uri="{FF2B5EF4-FFF2-40B4-BE49-F238E27FC236}">
                  <a16:creationId xmlns:a16="http://schemas.microsoft.com/office/drawing/2014/main" id="{FC25A859-462E-4B5C-BF6F-AF8B67A94D39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1056" y="1104"/>
              <a:ext cx="3648" cy="362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hlink"/>
                </a:gs>
                <a:gs pos="50000">
                  <a:schemeClr val="hlink">
                    <a:gamma/>
                    <a:tint val="64314"/>
                    <a:invGamma/>
                  </a:schemeClr>
                </a:gs>
                <a:gs pos="100000">
                  <a:schemeClr val="hlink"/>
                </a:gs>
              </a:gsLst>
              <a:lin ang="0" scaled="1"/>
            </a:gradFill>
            <a:ln w="38100" algn="ctr">
              <a:solidFill>
                <a:srgbClr val="FFFFFF"/>
              </a:solidFill>
              <a:round/>
              <a:headEnd/>
              <a:tailEnd/>
            </a:ln>
            <a:effectLst>
              <a:outerShdw dist="63500" dir="3187806" algn="ctr" rotWithShape="0">
                <a:srgbClr val="001D3A"/>
              </a:outerShdw>
            </a:effectLst>
          </p:spPr>
          <p:txBody>
            <a:bodyPr wrap="none" anchor="ctr"/>
            <a:lstStyle/>
            <a:p>
              <a:pPr algn="ctr" eaLnBrk="0" hangingPunct="0"/>
              <a:r>
                <a:rPr lang="en-US" altLang="en-US" sz="2000">
                  <a:solidFill>
                    <a:schemeClr val="bg1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Verdana" panose="020B0604030504040204" pitchFamily="34" charset="0"/>
                </a:rPr>
                <a:t>Add Your Text</a:t>
              </a:r>
            </a:p>
          </p:txBody>
        </p:sp>
        <p:sp>
          <p:nvSpPr>
            <p:cNvPr id="78854" name="Text Box 6">
              <a:extLst>
                <a:ext uri="{FF2B5EF4-FFF2-40B4-BE49-F238E27FC236}">
                  <a16:creationId xmlns:a16="http://schemas.microsoft.com/office/drawing/2014/main" id="{806765E8-77D3-4584-B5B6-397EF6ABF49D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253" y="1968"/>
              <a:ext cx="1241" cy="27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000"/>
                <a:t>Add Your Text</a:t>
              </a:r>
            </a:p>
          </p:txBody>
        </p:sp>
        <p:grpSp>
          <p:nvGrpSpPr>
            <p:cNvPr id="78855" name="Group 7">
              <a:extLst>
                <a:ext uri="{FF2B5EF4-FFF2-40B4-BE49-F238E27FC236}">
                  <a16:creationId xmlns:a16="http://schemas.microsoft.com/office/drawing/2014/main" id="{FFE56C41-0669-4037-ADBE-8469794407C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76" y="2764"/>
              <a:ext cx="936" cy="1253"/>
              <a:chOff x="768" y="2736"/>
              <a:chExt cx="936" cy="1253"/>
            </a:xfrm>
          </p:grpSpPr>
          <p:grpSp>
            <p:nvGrpSpPr>
              <p:cNvPr id="78856" name="Group 8">
                <a:extLst>
                  <a:ext uri="{FF2B5EF4-FFF2-40B4-BE49-F238E27FC236}">
                    <a16:creationId xmlns:a16="http://schemas.microsoft.com/office/drawing/2014/main" id="{B85BBFE7-56A2-44B2-819D-EDC21FF0D0D7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768" y="2736"/>
                <a:ext cx="936" cy="954"/>
                <a:chOff x="624" y="1584"/>
                <a:chExt cx="1248" cy="1296"/>
              </a:xfrm>
            </p:grpSpPr>
            <p:grpSp>
              <p:nvGrpSpPr>
                <p:cNvPr id="78857" name="Group 9">
                  <a:extLst>
                    <a:ext uri="{FF2B5EF4-FFF2-40B4-BE49-F238E27FC236}">
                      <a16:creationId xmlns:a16="http://schemas.microsoft.com/office/drawing/2014/main" id="{36E4CD0E-F7BF-43EA-A5D7-5DEB86A85211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624" y="1584"/>
                  <a:ext cx="1248" cy="1296"/>
                  <a:chOff x="2016" y="1920"/>
                  <a:chExt cx="1680" cy="1680"/>
                </a:xfrm>
              </p:grpSpPr>
              <p:sp>
                <p:nvSpPr>
                  <p:cNvPr id="78858" name="Oval 10">
                    <a:extLst>
                      <a:ext uri="{FF2B5EF4-FFF2-40B4-BE49-F238E27FC236}">
                        <a16:creationId xmlns:a16="http://schemas.microsoft.com/office/drawing/2014/main" id="{F2C0C2AB-DF33-4E95-AA3F-150C2164B0B4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2016" y="1920"/>
                    <a:ext cx="1680" cy="1680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chemeClr val="accent2"/>
                      </a:gs>
                      <a:gs pos="100000">
                        <a:schemeClr val="accent2">
                          <a:gamma/>
                          <a:shade val="63529"/>
                          <a:invGamma/>
                        </a:scheme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8859" name="Freeform 11">
                    <a:extLst>
                      <a:ext uri="{FF2B5EF4-FFF2-40B4-BE49-F238E27FC236}">
                        <a16:creationId xmlns:a16="http://schemas.microsoft.com/office/drawing/2014/main" id="{E6424DAA-992A-4286-9310-C9EF5632CEE4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08" y="1948"/>
                    <a:ext cx="1296" cy="634"/>
                  </a:xfrm>
                  <a:custGeom>
                    <a:avLst/>
                    <a:gdLst>
                      <a:gd name="T0" fmla="*/ 1301 w 1321"/>
                      <a:gd name="T1" fmla="*/ 401 h 712"/>
                      <a:gd name="T2" fmla="*/ 1317 w 1321"/>
                      <a:gd name="T3" fmla="*/ 442 h 712"/>
                      <a:gd name="T4" fmla="*/ 1321 w 1321"/>
                      <a:gd name="T5" fmla="*/ 481 h 712"/>
                      <a:gd name="T6" fmla="*/ 1315 w 1321"/>
                      <a:gd name="T7" fmla="*/ 516 h 712"/>
                      <a:gd name="T8" fmla="*/ 1298 w 1321"/>
                      <a:gd name="T9" fmla="*/ 550 h 712"/>
                      <a:gd name="T10" fmla="*/ 1272 w 1321"/>
                      <a:gd name="T11" fmla="*/ 579 h 712"/>
                      <a:gd name="T12" fmla="*/ 1239 w 1321"/>
                      <a:gd name="T13" fmla="*/ 604 h 712"/>
                      <a:gd name="T14" fmla="*/ 1196 w 1321"/>
                      <a:gd name="T15" fmla="*/ 628 h 712"/>
                      <a:gd name="T16" fmla="*/ 1147 w 1321"/>
                      <a:gd name="T17" fmla="*/ 649 h 712"/>
                      <a:gd name="T18" fmla="*/ 1092 w 1321"/>
                      <a:gd name="T19" fmla="*/ 667 h 712"/>
                      <a:gd name="T20" fmla="*/ 1031 w 1321"/>
                      <a:gd name="T21" fmla="*/ 683 h 712"/>
                      <a:gd name="T22" fmla="*/ 967 w 1321"/>
                      <a:gd name="T23" fmla="*/ 694 h 712"/>
                      <a:gd name="T24" fmla="*/ 896 w 1321"/>
                      <a:gd name="T25" fmla="*/ 704 h 712"/>
                      <a:gd name="T26" fmla="*/ 824 w 1321"/>
                      <a:gd name="T27" fmla="*/ 710 h 712"/>
                      <a:gd name="T28" fmla="*/ 795 w 1321"/>
                      <a:gd name="T29" fmla="*/ 712 h 712"/>
                      <a:gd name="T30" fmla="*/ 476 w 1321"/>
                      <a:gd name="T31" fmla="*/ 712 h 712"/>
                      <a:gd name="T32" fmla="*/ 472 w 1321"/>
                      <a:gd name="T33" fmla="*/ 712 h 712"/>
                      <a:gd name="T34" fmla="*/ 409 w 1321"/>
                      <a:gd name="T35" fmla="*/ 708 h 712"/>
                      <a:gd name="T36" fmla="*/ 348 w 1321"/>
                      <a:gd name="T37" fmla="*/ 704 h 712"/>
                      <a:gd name="T38" fmla="*/ 290 w 1321"/>
                      <a:gd name="T39" fmla="*/ 696 h 712"/>
                      <a:gd name="T40" fmla="*/ 235 w 1321"/>
                      <a:gd name="T41" fmla="*/ 689 h 712"/>
                      <a:gd name="T42" fmla="*/ 186 w 1321"/>
                      <a:gd name="T43" fmla="*/ 677 h 712"/>
                      <a:gd name="T44" fmla="*/ 141 w 1321"/>
                      <a:gd name="T45" fmla="*/ 663 h 712"/>
                      <a:gd name="T46" fmla="*/ 102 w 1321"/>
                      <a:gd name="T47" fmla="*/ 648 h 712"/>
                      <a:gd name="T48" fmla="*/ 67 w 1321"/>
                      <a:gd name="T49" fmla="*/ 630 h 712"/>
                      <a:gd name="T50" fmla="*/ 39 w 1321"/>
                      <a:gd name="T51" fmla="*/ 608 h 712"/>
                      <a:gd name="T52" fmla="*/ 18 w 1321"/>
                      <a:gd name="T53" fmla="*/ 583 h 712"/>
                      <a:gd name="T54" fmla="*/ 6 w 1321"/>
                      <a:gd name="T55" fmla="*/ 554 h 712"/>
                      <a:gd name="T56" fmla="*/ 0 w 1321"/>
                      <a:gd name="T57" fmla="*/ 524 h 712"/>
                      <a:gd name="T58" fmla="*/ 0 w 1321"/>
                      <a:gd name="T59" fmla="*/ 520 h 712"/>
                      <a:gd name="T60" fmla="*/ 4 w 1321"/>
                      <a:gd name="T61" fmla="*/ 487 h 712"/>
                      <a:gd name="T62" fmla="*/ 16 w 1321"/>
                      <a:gd name="T63" fmla="*/ 446 h 712"/>
                      <a:gd name="T64" fmla="*/ 51 w 1321"/>
                      <a:gd name="T65" fmla="*/ 370 h 712"/>
                      <a:gd name="T66" fmla="*/ 94 w 1321"/>
                      <a:gd name="T67" fmla="*/ 299 h 712"/>
                      <a:gd name="T68" fmla="*/ 147 w 1321"/>
                      <a:gd name="T69" fmla="*/ 235 h 712"/>
                      <a:gd name="T70" fmla="*/ 204 w 1321"/>
                      <a:gd name="T71" fmla="*/ 176 h 712"/>
                      <a:gd name="T72" fmla="*/ 270 w 1321"/>
                      <a:gd name="T73" fmla="*/ 125 h 712"/>
                      <a:gd name="T74" fmla="*/ 341 w 1321"/>
                      <a:gd name="T75" fmla="*/ 82 h 712"/>
                      <a:gd name="T76" fmla="*/ 415 w 1321"/>
                      <a:gd name="T77" fmla="*/ 47 h 712"/>
                      <a:gd name="T78" fmla="*/ 497 w 1321"/>
                      <a:gd name="T79" fmla="*/ 21 h 712"/>
                      <a:gd name="T80" fmla="*/ 581 w 1321"/>
                      <a:gd name="T81" fmla="*/ 6 h 712"/>
                      <a:gd name="T82" fmla="*/ 667 w 1321"/>
                      <a:gd name="T83" fmla="*/ 0 h 712"/>
                      <a:gd name="T84" fmla="*/ 667 w 1321"/>
                      <a:gd name="T85" fmla="*/ 0 h 712"/>
                      <a:gd name="T86" fmla="*/ 759 w 1321"/>
                      <a:gd name="T87" fmla="*/ 6 h 712"/>
                      <a:gd name="T88" fmla="*/ 847 w 1321"/>
                      <a:gd name="T89" fmla="*/ 23 h 712"/>
                      <a:gd name="T90" fmla="*/ 932 w 1321"/>
                      <a:gd name="T91" fmla="*/ 53 h 712"/>
                      <a:gd name="T92" fmla="*/ 1010 w 1321"/>
                      <a:gd name="T93" fmla="*/ 90 h 712"/>
                      <a:gd name="T94" fmla="*/ 1082 w 1321"/>
                      <a:gd name="T95" fmla="*/ 137 h 712"/>
                      <a:gd name="T96" fmla="*/ 1149 w 1321"/>
                      <a:gd name="T97" fmla="*/ 194 h 712"/>
                      <a:gd name="T98" fmla="*/ 1208 w 1321"/>
                      <a:gd name="T99" fmla="*/ 256 h 712"/>
                      <a:gd name="T100" fmla="*/ 1258 w 1321"/>
                      <a:gd name="T101" fmla="*/ 325 h 712"/>
                      <a:gd name="T102" fmla="*/ 1301 w 1321"/>
                      <a:gd name="T103" fmla="*/ 401 h 712"/>
                      <a:gd name="T104" fmla="*/ 1301 w 1321"/>
                      <a:gd name="T105" fmla="*/ 401 h 712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  <a:cxn ang="0">
                        <a:pos x="T70" y="T71"/>
                      </a:cxn>
                      <a:cxn ang="0">
                        <a:pos x="T72" y="T73"/>
                      </a:cxn>
                      <a:cxn ang="0">
                        <a:pos x="T74" y="T75"/>
                      </a:cxn>
                      <a:cxn ang="0">
                        <a:pos x="T76" y="T77"/>
                      </a:cxn>
                      <a:cxn ang="0">
                        <a:pos x="T78" y="T79"/>
                      </a:cxn>
                      <a:cxn ang="0">
                        <a:pos x="T80" y="T81"/>
                      </a:cxn>
                      <a:cxn ang="0">
                        <a:pos x="T82" y="T83"/>
                      </a:cxn>
                      <a:cxn ang="0">
                        <a:pos x="T84" y="T85"/>
                      </a:cxn>
                      <a:cxn ang="0">
                        <a:pos x="T86" y="T87"/>
                      </a:cxn>
                      <a:cxn ang="0">
                        <a:pos x="T88" y="T89"/>
                      </a:cxn>
                      <a:cxn ang="0">
                        <a:pos x="T90" y="T91"/>
                      </a:cxn>
                      <a:cxn ang="0">
                        <a:pos x="T92" y="T93"/>
                      </a:cxn>
                      <a:cxn ang="0">
                        <a:pos x="T94" y="T95"/>
                      </a:cxn>
                      <a:cxn ang="0">
                        <a:pos x="T96" y="T97"/>
                      </a:cxn>
                      <a:cxn ang="0">
                        <a:pos x="T98" y="T99"/>
                      </a:cxn>
                      <a:cxn ang="0">
                        <a:pos x="T100" y="T101"/>
                      </a:cxn>
                      <a:cxn ang="0">
                        <a:pos x="T102" y="T103"/>
                      </a:cxn>
                      <a:cxn ang="0">
                        <a:pos x="T104" y="T105"/>
                      </a:cxn>
                    </a:cxnLst>
                    <a:rect l="0" t="0" r="r" b="b"/>
                    <a:pathLst>
                      <a:path w="1321" h="712">
                        <a:moveTo>
                          <a:pt x="1301" y="401"/>
                        </a:moveTo>
                        <a:lnTo>
                          <a:pt x="1317" y="442"/>
                        </a:lnTo>
                        <a:lnTo>
                          <a:pt x="1321" y="481"/>
                        </a:lnTo>
                        <a:lnTo>
                          <a:pt x="1315" y="516"/>
                        </a:lnTo>
                        <a:lnTo>
                          <a:pt x="1298" y="550"/>
                        </a:lnTo>
                        <a:lnTo>
                          <a:pt x="1272" y="579"/>
                        </a:lnTo>
                        <a:lnTo>
                          <a:pt x="1239" y="604"/>
                        </a:lnTo>
                        <a:lnTo>
                          <a:pt x="1196" y="628"/>
                        </a:lnTo>
                        <a:lnTo>
                          <a:pt x="1147" y="649"/>
                        </a:lnTo>
                        <a:lnTo>
                          <a:pt x="1092" y="667"/>
                        </a:lnTo>
                        <a:lnTo>
                          <a:pt x="1031" y="683"/>
                        </a:lnTo>
                        <a:lnTo>
                          <a:pt x="967" y="694"/>
                        </a:lnTo>
                        <a:lnTo>
                          <a:pt x="896" y="704"/>
                        </a:lnTo>
                        <a:lnTo>
                          <a:pt x="824" y="710"/>
                        </a:lnTo>
                        <a:lnTo>
                          <a:pt x="795" y="712"/>
                        </a:lnTo>
                        <a:lnTo>
                          <a:pt x="476" y="712"/>
                        </a:lnTo>
                        <a:lnTo>
                          <a:pt x="472" y="712"/>
                        </a:lnTo>
                        <a:lnTo>
                          <a:pt x="409" y="708"/>
                        </a:lnTo>
                        <a:lnTo>
                          <a:pt x="348" y="704"/>
                        </a:lnTo>
                        <a:lnTo>
                          <a:pt x="290" y="696"/>
                        </a:lnTo>
                        <a:lnTo>
                          <a:pt x="235" y="689"/>
                        </a:lnTo>
                        <a:lnTo>
                          <a:pt x="186" y="677"/>
                        </a:lnTo>
                        <a:lnTo>
                          <a:pt x="141" y="663"/>
                        </a:lnTo>
                        <a:lnTo>
                          <a:pt x="102" y="648"/>
                        </a:lnTo>
                        <a:lnTo>
                          <a:pt x="67" y="630"/>
                        </a:lnTo>
                        <a:lnTo>
                          <a:pt x="39" y="608"/>
                        </a:lnTo>
                        <a:lnTo>
                          <a:pt x="18" y="583"/>
                        </a:lnTo>
                        <a:lnTo>
                          <a:pt x="6" y="554"/>
                        </a:lnTo>
                        <a:lnTo>
                          <a:pt x="0" y="524"/>
                        </a:lnTo>
                        <a:lnTo>
                          <a:pt x="0" y="520"/>
                        </a:lnTo>
                        <a:lnTo>
                          <a:pt x="4" y="487"/>
                        </a:lnTo>
                        <a:lnTo>
                          <a:pt x="16" y="446"/>
                        </a:lnTo>
                        <a:lnTo>
                          <a:pt x="51" y="370"/>
                        </a:lnTo>
                        <a:lnTo>
                          <a:pt x="94" y="299"/>
                        </a:lnTo>
                        <a:lnTo>
                          <a:pt x="147" y="235"/>
                        </a:lnTo>
                        <a:lnTo>
                          <a:pt x="204" y="176"/>
                        </a:lnTo>
                        <a:lnTo>
                          <a:pt x="270" y="125"/>
                        </a:lnTo>
                        <a:lnTo>
                          <a:pt x="341" y="82"/>
                        </a:lnTo>
                        <a:lnTo>
                          <a:pt x="415" y="47"/>
                        </a:lnTo>
                        <a:lnTo>
                          <a:pt x="497" y="21"/>
                        </a:lnTo>
                        <a:lnTo>
                          <a:pt x="581" y="6"/>
                        </a:lnTo>
                        <a:lnTo>
                          <a:pt x="667" y="0"/>
                        </a:lnTo>
                        <a:lnTo>
                          <a:pt x="667" y="0"/>
                        </a:lnTo>
                        <a:lnTo>
                          <a:pt x="759" y="6"/>
                        </a:lnTo>
                        <a:lnTo>
                          <a:pt x="847" y="23"/>
                        </a:lnTo>
                        <a:lnTo>
                          <a:pt x="932" y="53"/>
                        </a:lnTo>
                        <a:lnTo>
                          <a:pt x="1010" y="90"/>
                        </a:lnTo>
                        <a:lnTo>
                          <a:pt x="1082" y="137"/>
                        </a:lnTo>
                        <a:lnTo>
                          <a:pt x="1149" y="194"/>
                        </a:lnTo>
                        <a:lnTo>
                          <a:pt x="1208" y="256"/>
                        </a:lnTo>
                        <a:lnTo>
                          <a:pt x="1258" y="325"/>
                        </a:lnTo>
                        <a:lnTo>
                          <a:pt x="1301" y="401"/>
                        </a:lnTo>
                        <a:lnTo>
                          <a:pt x="1301" y="401"/>
                        </a:lnTo>
                        <a:close/>
                      </a:path>
                    </a:pathLst>
                  </a:custGeom>
                  <a:gradFill rotWithShape="1">
                    <a:gsLst>
                      <a:gs pos="0">
                        <a:srgbClr val="FFFFFF"/>
                      </a:gs>
                      <a:gs pos="100000">
                        <a:schemeClr val="accent2"/>
                      </a:gs>
                    </a:gsLst>
                    <a:lin ang="5400000" scaled="1"/>
                  </a:gra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BBF6EE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78860" name="Text Box 12">
                  <a:extLst>
                    <a:ext uri="{FF2B5EF4-FFF2-40B4-BE49-F238E27FC236}">
                      <a16:creationId xmlns:a16="http://schemas.microsoft.com/office/drawing/2014/main" id="{90193FD3-C304-421F-B523-EC2678B2404C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gray">
                <a:xfrm>
                  <a:off x="713" y="2243"/>
                  <a:ext cx="1060" cy="375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spAutoFit/>
                </a:bodyPr>
                <a:lstStyle/>
                <a:p>
                  <a:pPr algn="ctr" eaLnBrk="0" hangingPunct="0"/>
                  <a:r>
                    <a:rPr lang="en-US" altLang="en-US" sz="2000" b="1">
                      <a:solidFill>
                        <a:srgbClr val="FFFFFF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</a:rPr>
                    <a:t>concept</a:t>
                  </a:r>
                </a:p>
              </p:txBody>
            </p:sp>
          </p:grpSp>
          <p:sp>
            <p:nvSpPr>
              <p:cNvPr id="78861" name="Oval 13">
                <a:extLst>
                  <a:ext uri="{FF2B5EF4-FFF2-40B4-BE49-F238E27FC236}">
                    <a16:creationId xmlns:a16="http://schemas.microsoft.com/office/drawing/2014/main" id="{D7322BF0-2970-441A-AE97-675A9AEFAC9D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864" y="3744"/>
                <a:ext cx="760" cy="245"/>
              </a:xfrm>
              <a:prstGeom prst="ellipse">
                <a:avLst/>
              </a:prstGeom>
              <a:gradFill rotWithShape="1">
                <a:gsLst>
                  <a:gs pos="0">
                    <a:schemeClr val="bg2"/>
                  </a:gs>
                  <a:gs pos="100000">
                    <a:schemeClr val="bg2">
                      <a:gamma/>
                      <a:tint val="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78862" name="Group 14">
              <a:extLst>
                <a:ext uri="{FF2B5EF4-FFF2-40B4-BE49-F238E27FC236}">
                  <a16:creationId xmlns:a16="http://schemas.microsoft.com/office/drawing/2014/main" id="{B6520C6E-D19B-4AF9-AAC7-1F664FF2EB9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272" y="2736"/>
              <a:ext cx="960" cy="1302"/>
              <a:chOff x="3120" y="2784"/>
              <a:chExt cx="960" cy="1302"/>
            </a:xfrm>
          </p:grpSpPr>
          <p:grpSp>
            <p:nvGrpSpPr>
              <p:cNvPr id="78863" name="Group 15">
                <a:extLst>
                  <a:ext uri="{FF2B5EF4-FFF2-40B4-BE49-F238E27FC236}">
                    <a16:creationId xmlns:a16="http://schemas.microsoft.com/office/drawing/2014/main" id="{7C14C3A1-A87A-4C16-8DF9-4656E73DF1D4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120" y="2784"/>
                <a:ext cx="960" cy="965"/>
                <a:chOff x="2400" y="1488"/>
                <a:chExt cx="1152" cy="1152"/>
              </a:xfrm>
            </p:grpSpPr>
            <p:grpSp>
              <p:nvGrpSpPr>
                <p:cNvPr id="78864" name="Group 16">
                  <a:extLst>
                    <a:ext uri="{FF2B5EF4-FFF2-40B4-BE49-F238E27FC236}">
                      <a16:creationId xmlns:a16="http://schemas.microsoft.com/office/drawing/2014/main" id="{838EC903-6476-4E8B-B886-42A2FB12C668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400" y="1488"/>
                  <a:ext cx="1152" cy="1152"/>
                  <a:chOff x="2016" y="1920"/>
                  <a:chExt cx="1680" cy="1680"/>
                </a:xfrm>
              </p:grpSpPr>
              <p:sp>
                <p:nvSpPr>
                  <p:cNvPr id="78865" name="Oval 17">
                    <a:extLst>
                      <a:ext uri="{FF2B5EF4-FFF2-40B4-BE49-F238E27FC236}">
                        <a16:creationId xmlns:a16="http://schemas.microsoft.com/office/drawing/2014/main" id="{CE250060-4491-48D2-A19A-A7F28590D766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gray">
                  <a:xfrm>
                    <a:off x="2016" y="1920"/>
                    <a:ext cx="1680" cy="1680"/>
                  </a:xfrm>
                  <a:prstGeom prst="ellipse">
                    <a:avLst/>
                  </a:prstGeom>
                  <a:gradFill rotWithShape="1">
                    <a:gsLst>
                      <a:gs pos="0">
                        <a:schemeClr val="folHlink"/>
                      </a:gs>
                      <a:gs pos="100000">
                        <a:schemeClr val="folHlink">
                          <a:gamma/>
                          <a:shade val="24314"/>
                          <a:invGamma/>
                        </a:schemeClr>
                      </a:gs>
                    </a:gsLst>
                    <a:lin ang="540000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  <p:sp>
                <p:nvSpPr>
                  <p:cNvPr id="78866" name="Freeform 18">
                    <a:extLst>
                      <a:ext uri="{FF2B5EF4-FFF2-40B4-BE49-F238E27FC236}">
                        <a16:creationId xmlns:a16="http://schemas.microsoft.com/office/drawing/2014/main" id="{01BC344D-13E4-4959-8B25-602E71AB130B}"/>
                      </a:ext>
                    </a:extLst>
                  </p:cNvPr>
                  <p:cNvSpPr>
                    <a:spLocks/>
                  </p:cNvSpPr>
                  <p:nvPr/>
                </p:nvSpPr>
                <p:spPr bwMode="gray">
                  <a:xfrm>
                    <a:off x="2208" y="1948"/>
                    <a:ext cx="1296" cy="634"/>
                  </a:xfrm>
                  <a:custGeom>
                    <a:avLst/>
                    <a:gdLst>
                      <a:gd name="T0" fmla="*/ 1301 w 1321"/>
                      <a:gd name="T1" fmla="*/ 401 h 712"/>
                      <a:gd name="T2" fmla="*/ 1317 w 1321"/>
                      <a:gd name="T3" fmla="*/ 442 h 712"/>
                      <a:gd name="T4" fmla="*/ 1321 w 1321"/>
                      <a:gd name="T5" fmla="*/ 481 h 712"/>
                      <a:gd name="T6" fmla="*/ 1315 w 1321"/>
                      <a:gd name="T7" fmla="*/ 516 h 712"/>
                      <a:gd name="T8" fmla="*/ 1298 w 1321"/>
                      <a:gd name="T9" fmla="*/ 550 h 712"/>
                      <a:gd name="T10" fmla="*/ 1272 w 1321"/>
                      <a:gd name="T11" fmla="*/ 579 h 712"/>
                      <a:gd name="T12" fmla="*/ 1239 w 1321"/>
                      <a:gd name="T13" fmla="*/ 604 h 712"/>
                      <a:gd name="T14" fmla="*/ 1196 w 1321"/>
                      <a:gd name="T15" fmla="*/ 628 h 712"/>
                      <a:gd name="T16" fmla="*/ 1147 w 1321"/>
                      <a:gd name="T17" fmla="*/ 649 h 712"/>
                      <a:gd name="T18" fmla="*/ 1092 w 1321"/>
                      <a:gd name="T19" fmla="*/ 667 h 712"/>
                      <a:gd name="T20" fmla="*/ 1031 w 1321"/>
                      <a:gd name="T21" fmla="*/ 683 h 712"/>
                      <a:gd name="T22" fmla="*/ 967 w 1321"/>
                      <a:gd name="T23" fmla="*/ 694 h 712"/>
                      <a:gd name="T24" fmla="*/ 896 w 1321"/>
                      <a:gd name="T25" fmla="*/ 704 h 712"/>
                      <a:gd name="T26" fmla="*/ 824 w 1321"/>
                      <a:gd name="T27" fmla="*/ 710 h 712"/>
                      <a:gd name="T28" fmla="*/ 795 w 1321"/>
                      <a:gd name="T29" fmla="*/ 712 h 712"/>
                      <a:gd name="T30" fmla="*/ 476 w 1321"/>
                      <a:gd name="T31" fmla="*/ 712 h 712"/>
                      <a:gd name="T32" fmla="*/ 472 w 1321"/>
                      <a:gd name="T33" fmla="*/ 712 h 712"/>
                      <a:gd name="T34" fmla="*/ 409 w 1321"/>
                      <a:gd name="T35" fmla="*/ 708 h 712"/>
                      <a:gd name="T36" fmla="*/ 348 w 1321"/>
                      <a:gd name="T37" fmla="*/ 704 h 712"/>
                      <a:gd name="T38" fmla="*/ 290 w 1321"/>
                      <a:gd name="T39" fmla="*/ 696 h 712"/>
                      <a:gd name="T40" fmla="*/ 235 w 1321"/>
                      <a:gd name="T41" fmla="*/ 689 h 712"/>
                      <a:gd name="T42" fmla="*/ 186 w 1321"/>
                      <a:gd name="T43" fmla="*/ 677 h 712"/>
                      <a:gd name="T44" fmla="*/ 141 w 1321"/>
                      <a:gd name="T45" fmla="*/ 663 h 712"/>
                      <a:gd name="T46" fmla="*/ 102 w 1321"/>
                      <a:gd name="T47" fmla="*/ 648 h 712"/>
                      <a:gd name="T48" fmla="*/ 67 w 1321"/>
                      <a:gd name="T49" fmla="*/ 630 h 712"/>
                      <a:gd name="T50" fmla="*/ 39 w 1321"/>
                      <a:gd name="T51" fmla="*/ 608 h 712"/>
                      <a:gd name="T52" fmla="*/ 18 w 1321"/>
                      <a:gd name="T53" fmla="*/ 583 h 712"/>
                      <a:gd name="T54" fmla="*/ 6 w 1321"/>
                      <a:gd name="T55" fmla="*/ 554 h 712"/>
                      <a:gd name="T56" fmla="*/ 0 w 1321"/>
                      <a:gd name="T57" fmla="*/ 524 h 712"/>
                      <a:gd name="T58" fmla="*/ 0 w 1321"/>
                      <a:gd name="T59" fmla="*/ 520 h 712"/>
                      <a:gd name="T60" fmla="*/ 4 w 1321"/>
                      <a:gd name="T61" fmla="*/ 487 h 712"/>
                      <a:gd name="T62" fmla="*/ 16 w 1321"/>
                      <a:gd name="T63" fmla="*/ 446 h 712"/>
                      <a:gd name="T64" fmla="*/ 51 w 1321"/>
                      <a:gd name="T65" fmla="*/ 370 h 712"/>
                      <a:gd name="T66" fmla="*/ 94 w 1321"/>
                      <a:gd name="T67" fmla="*/ 299 h 712"/>
                      <a:gd name="T68" fmla="*/ 147 w 1321"/>
                      <a:gd name="T69" fmla="*/ 235 h 712"/>
                      <a:gd name="T70" fmla="*/ 204 w 1321"/>
                      <a:gd name="T71" fmla="*/ 176 h 712"/>
                      <a:gd name="T72" fmla="*/ 270 w 1321"/>
                      <a:gd name="T73" fmla="*/ 125 h 712"/>
                      <a:gd name="T74" fmla="*/ 341 w 1321"/>
                      <a:gd name="T75" fmla="*/ 82 h 712"/>
                      <a:gd name="T76" fmla="*/ 415 w 1321"/>
                      <a:gd name="T77" fmla="*/ 47 h 712"/>
                      <a:gd name="T78" fmla="*/ 497 w 1321"/>
                      <a:gd name="T79" fmla="*/ 21 h 712"/>
                      <a:gd name="T80" fmla="*/ 581 w 1321"/>
                      <a:gd name="T81" fmla="*/ 6 h 712"/>
                      <a:gd name="T82" fmla="*/ 667 w 1321"/>
                      <a:gd name="T83" fmla="*/ 0 h 712"/>
                      <a:gd name="T84" fmla="*/ 667 w 1321"/>
                      <a:gd name="T85" fmla="*/ 0 h 712"/>
                      <a:gd name="T86" fmla="*/ 759 w 1321"/>
                      <a:gd name="T87" fmla="*/ 6 h 712"/>
                      <a:gd name="T88" fmla="*/ 847 w 1321"/>
                      <a:gd name="T89" fmla="*/ 23 h 712"/>
                      <a:gd name="T90" fmla="*/ 932 w 1321"/>
                      <a:gd name="T91" fmla="*/ 53 h 712"/>
                      <a:gd name="T92" fmla="*/ 1010 w 1321"/>
                      <a:gd name="T93" fmla="*/ 90 h 712"/>
                      <a:gd name="T94" fmla="*/ 1082 w 1321"/>
                      <a:gd name="T95" fmla="*/ 137 h 712"/>
                      <a:gd name="T96" fmla="*/ 1149 w 1321"/>
                      <a:gd name="T97" fmla="*/ 194 h 712"/>
                      <a:gd name="T98" fmla="*/ 1208 w 1321"/>
                      <a:gd name="T99" fmla="*/ 256 h 712"/>
                      <a:gd name="T100" fmla="*/ 1258 w 1321"/>
                      <a:gd name="T101" fmla="*/ 325 h 712"/>
                      <a:gd name="T102" fmla="*/ 1301 w 1321"/>
                      <a:gd name="T103" fmla="*/ 401 h 712"/>
                      <a:gd name="T104" fmla="*/ 1301 w 1321"/>
                      <a:gd name="T105" fmla="*/ 401 h 712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  <a:cxn ang="0">
                        <a:pos x="T70" y="T71"/>
                      </a:cxn>
                      <a:cxn ang="0">
                        <a:pos x="T72" y="T73"/>
                      </a:cxn>
                      <a:cxn ang="0">
                        <a:pos x="T74" y="T75"/>
                      </a:cxn>
                      <a:cxn ang="0">
                        <a:pos x="T76" y="T77"/>
                      </a:cxn>
                      <a:cxn ang="0">
                        <a:pos x="T78" y="T79"/>
                      </a:cxn>
                      <a:cxn ang="0">
                        <a:pos x="T80" y="T81"/>
                      </a:cxn>
                      <a:cxn ang="0">
                        <a:pos x="T82" y="T83"/>
                      </a:cxn>
                      <a:cxn ang="0">
                        <a:pos x="T84" y="T85"/>
                      </a:cxn>
                      <a:cxn ang="0">
                        <a:pos x="T86" y="T87"/>
                      </a:cxn>
                      <a:cxn ang="0">
                        <a:pos x="T88" y="T89"/>
                      </a:cxn>
                      <a:cxn ang="0">
                        <a:pos x="T90" y="T91"/>
                      </a:cxn>
                      <a:cxn ang="0">
                        <a:pos x="T92" y="T93"/>
                      </a:cxn>
                      <a:cxn ang="0">
                        <a:pos x="T94" y="T95"/>
                      </a:cxn>
                      <a:cxn ang="0">
                        <a:pos x="T96" y="T97"/>
                      </a:cxn>
                      <a:cxn ang="0">
                        <a:pos x="T98" y="T99"/>
                      </a:cxn>
                      <a:cxn ang="0">
                        <a:pos x="T100" y="T101"/>
                      </a:cxn>
                      <a:cxn ang="0">
                        <a:pos x="T102" y="T103"/>
                      </a:cxn>
                      <a:cxn ang="0">
                        <a:pos x="T104" y="T105"/>
                      </a:cxn>
                    </a:cxnLst>
                    <a:rect l="0" t="0" r="r" b="b"/>
                    <a:pathLst>
                      <a:path w="1321" h="712">
                        <a:moveTo>
                          <a:pt x="1301" y="401"/>
                        </a:moveTo>
                        <a:lnTo>
                          <a:pt x="1317" y="442"/>
                        </a:lnTo>
                        <a:lnTo>
                          <a:pt x="1321" y="481"/>
                        </a:lnTo>
                        <a:lnTo>
                          <a:pt x="1315" y="516"/>
                        </a:lnTo>
                        <a:lnTo>
                          <a:pt x="1298" y="550"/>
                        </a:lnTo>
                        <a:lnTo>
                          <a:pt x="1272" y="579"/>
                        </a:lnTo>
                        <a:lnTo>
                          <a:pt x="1239" y="604"/>
                        </a:lnTo>
                        <a:lnTo>
                          <a:pt x="1196" y="628"/>
                        </a:lnTo>
                        <a:lnTo>
                          <a:pt x="1147" y="649"/>
                        </a:lnTo>
                        <a:lnTo>
                          <a:pt x="1092" y="667"/>
                        </a:lnTo>
                        <a:lnTo>
                          <a:pt x="1031" y="683"/>
                        </a:lnTo>
                        <a:lnTo>
                          <a:pt x="967" y="694"/>
                        </a:lnTo>
                        <a:lnTo>
                          <a:pt x="896" y="704"/>
                        </a:lnTo>
                        <a:lnTo>
                          <a:pt x="824" y="710"/>
                        </a:lnTo>
                        <a:lnTo>
                          <a:pt x="795" y="712"/>
                        </a:lnTo>
                        <a:lnTo>
                          <a:pt x="476" y="712"/>
                        </a:lnTo>
                        <a:lnTo>
                          <a:pt x="472" y="712"/>
                        </a:lnTo>
                        <a:lnTo>
                          <a:pt x="409" y="708"/>
                        </a:lnTo>
                        <a:lnTo>
                          <a:pt x="348" y="704"/>
                        </a:lnTo>
                        <a:lnTo>
                          <a:pt x="290" y="696"/>
                        </a:lnTo>
                        <a:lnTo>
                          <a:pt x="235" y="689"/>
                        </a:lnTo>
                        <a:lnTo>
                          <a:pt x="186" y="677"/>
                        </a:lnTo>
                        <a:lnTo>
                          <a:pt x="141" y="663"/>
                        </a:lnTo>
                        <a:lnTo>
                          <a:pt x="102" y="648"/>
                        </a:lnTo>
                        <a:lnTo>
                          <a:pt x="67" y="630"/>
                        </a:lnTo>
                        <a:lnTo>
                          <a:pt x="39" y="608"/>
                        </a:lnTo>
                        <a:lnTo>
                          <a:pt x="18" y="583"/>
                        </a:lnTo>
                        <a:lnTo>
                          <a:pt x="6" y="554"/>
                        </a:lnTo>
                        <a:lnTo>
                          <a:pt x="0" y="524"/>
                        </a:lnTo>
                        <a:lnTo>
                          <a:pt x="0" y="520"/>
                        </a:lnTo>
                        <a:lnTo>
                          <a:pt x="4" y="487"/>
                        </a:lnTo>
                        <a:lnTo>
                          <a:pt x="16" y="446"/>
                        </a:lnTo>
                        <a:lnTo>
                          <a:pt x="51" y="370"/>
                        </a:lnTo>
                        <a:lnTo>
                          <a:pt x="94" y="299"/>
                        </a:lnTo>
                        <a:lnTo>
                          <a:pt x="147" y="235"/>
                        </a:lnTo>
                        <a:lnTo>
                          <a:pt x="204" y="176"/>
                        </a:lnTo>
                        <a:lnTo>
                          <a:pt x="270" y="125"/>
                        </a:lnTo>
                        <a:lnTo>
                          <a:pt x="341" y="82"/>
                        </a:lnTo>
                        <a:lnTo>
                          <a:pt x="415" y="47"/>
                        </a:lnTo>
                        <a:lnTo>
                          <a:pt x="497" y="21"/>
                        </a:lnTo>
                        <a:lnTo>
                          <a:pt x="581" y="6"/>
                        </a:lnTo>
                        <a:lnTo>
                          <a:pt x="667" y="0"/>
                        </a:lnTo>
                        <a:lnTo>
                          <a:pt x="667" y="0"/>
                        </a:lnTo>
                        <a:lnTo>
                          <a:pt x="759" y="6"/>
                        </a:lnTo>
                        <a:lnTo>
                          <a:pt x="847" y="23"/>
                        </a:lnTo>
                        <a:lnTo>
                          <a:pt x="932" y="53"/>
                        </a:lnTo>
                        <a:lnTo>
                          <a:pt x="1010" y="90"/>
                        </a:lnTo>
                        <a:lnTo>
                          <a:pt x="1082" y="137"/>
                        </a:lnTo>
                        <a:lnTo>
                          <a:pt x="1149" y="194"/>
                        </a:lnTo>
                        <a:lnTo>
                          <a:pt x="1208" y="256"/>
                        </a:lnTo>
                        <a:lnTo>
                          <a:pt x="1258" y="325"/>
                        </a:lnTo>
                        <a:lnTo>
                          <a:pt x="1301" y="401"/>
                        </a:lnTo>
                        <a:lnTo>
                          <a:pt x="1301" y="401"/>
                        </a:lnTo>
                        <a:close/>
                      </a:path>
                    </a:pathLst>
                  </a:custGeom>
                  <a:gradFill rotWithShape="1">
                    <a:gsLst>
                      <a:gs pos="0">
                        <a:srgbClr val="FFFFFF"/>
                      </a:gs>
                      <a:gs pos="100000">
                        <a:schemeClr val="folHlink"/>
                      </a:gs>
                    </a:gsLst>
                    <a:lin ang="5400000" scaled="1"/>
                  </a:gra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0">
                        <a:solidFill>
                          <a:srgbClr val="BBF6EE"/>
                        </a:solidFill>
                        <a:prstDash val="solid"/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78867" name="Text Box 19">
                  <a:extLst>
                    <a:ext uri="{FF2B5EF4-FFF2-40B4-BE49-F238E27FC236}">
                      <a16:creationId xmlns:a16="http://schemas.microsoft.com/office/drawing/2014/main" id="{B53924E1-1363-4754-8C5F-67EF4789CC33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gray">
                <a:xfrm>
                  <a:off x="2467" y="2024"/>
                  <a:ext cx="990" cy="331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>
                  <a:spAutoFit/>
                </a:bodyPr>
                <a:lstStyle/>
                <a:p>
                  <a:pPr algn="ctr" eaLnBrk="0" hangingPunct="0"/>
                  <a:r>
                    <a:rPr lang="en-US" altLang="en-US" sz="2000" b="1">
                      <a:solidFill>
                        <a:srgbClr val="FFFFFF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</a:rPr>
                    <a:t>Concept</a:t>
                  </a:r>
                </a:p>
              </p:txBody>
            </p:sp>
          </p:grpSp>
          <p:sp>
            <p:nvSpPr>
              <p:cNvPr id="78868" name="Oval 20">
                <a:extLst>
                  <a:ext uri="{FF2B5EF4-FFF2-40B4-BE49-F238E27FC236}">
                    <a16:creationId xmlns:a16="http://schemas.microsoft.com/office/drawing/2014/main" id="{E9A03A37-4B6B-4636-956E-B4998270A754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147" y="3779"/>
                <a:ext cx="917" cy="307"/>
              </a:xfrm>
              <a:prstGeom prst="ellipse">
                <a:avLst/>
              </a:prstGeom>
              <a:gradFill rotWithShape="1">
                <a:gsLst>
                  <a:gs pos="0">
                    <a:schemeClr val="bg2"/>
                  </a:gs>
                  <a:gs pos="100000">
                    <a:schemeClr val="bg2">
                      <a:gamma/>
                      <a:tint val="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78869" name="Group 21">
              <a:extLst>
                <a:ext uri="{FF2B5EF4-FFF2-40B4-BE49-F238E27FC236}">
                  <a16:creationId xmlns:a16="http://schemas.microsoft.com/office/drawing/2014/main" id="{27DD0573-A215-46D4-A209-90934C7E249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76" y="2764"/>
              <a:ext cx="960" cy="1316"/>
              <a:chOff x="1968" y="2784"/>
              <a:chExt cx="960" cy="1316"/>
            </a:xfrm>
          </p:grpSpPr>
          <p:grpSp>
            <p:nvGrpSpPr>
              <p:cNvPr id="78870" name="Group 22">
                <a:extLst>
                  <a:ext uri="{FF2B5EF4-FFF2-40B4-BE49-F238E27FC236}">
                    <a16:creationId xmlns:a16="http://schemas.microsoft.com/office/drawing/2014/main" id="{721B50AC-53AC-4C03-9891-B937671A5C0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968" y="2784"/>
                <a:ext cx="960" cy="958"/>
                <a:chOff x="2016" y="1920"/>
                <a:chExt cx="1680" cy="1680"/>
              </a:xfrm>
            </p:grpSpPr>
            <p:sp>
              <p:nvSpPr>
                <p:cNvPr id="78871" name="Oval 23">
                  <a:extLst>
                    <a:ext uri="{FF2B5EF4-FFF2-40B4-BE49-F238E27FC236}">
                      <a16:creationId xmlns:a16="http://schemas.microsoft.com/office/drawing/2014/main" id="{FE63C826-A0D0-49B1-BCA8-0EEA393852F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016" y="1920"/>
                  <a:ext cx="1680" cy="1680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hlink"/>
                    </a:gs>
                    <a:gs pos="100000">
                      <a:schemeClr val="hlink">
                        <a:gamma/>
                        <a:shade val="51373"/>
                        <a:invGamma/>
                      </a:scheme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sy="50000" kx="-2453608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78872" name="Freeform 24">
                  <a:extLst>
                    <a:ext uri="{FF2B5EF4-FFF2-40B4-BE49-F238E27FC236}">
                      <a16:creationId xmlns:a16="http://schemas.microsoft.com/office/drawing/2014/main" id="{20BEF1C0-3155-4057-81BC-9D73BDD71878}"/>
                    </a:ext>
                  </a:extLst>
                </p:cNvPr>
                <p:cNvSpPr>
                  <a:spLocks/>
                </p:cNvSpPr>
                <p:nvPr/>
              </p:nvSpPr>
              <p:spPr bwMode="gray">
                <a:xfrm>
                  <a:off x="2208" y="1948"/>
                  <a:ext cx="1296" cy="634"/>
                </a:xfrm>
                <a:custGeom>
                  <a:avLst/>
                  <a:gdLst>
                    <a:gd name="T0" fmla="*/ 1301 w 1321"/>
                    <a:gd name="T1" fmla="*/ 401 h 712"/>
                    <a:gd name="T2" fmla="*/ 1317 w 1321"/>
                    <a:gd name="T3" fmla="*/ 442 h 712"/>
                    <a:gd name="T4" fmla="*/ 1321 w 1321"/>
                    <a:gd name="T5" fmla="*/ 481 h 712"/>
                    <a:gd name="T6" fmla="*/ 1315 w 1321"/>
                    <a:gd name="T7" fmla="*/ 516 h 712"/>
                    <a:gd name="T8" fmla="*/ 1298 w 1321"/>
                    <a:gd name="T9" fmla="*/ 550 h 712"/>
                    <a:gd name="T10" fmla="*/ 1272 w 1321"/>
                    <a:gd name="T11" fmla="*/ 579 h 712"/>
                    <a:gd name="T12" fmla="*/ 1239 w 1321"/>
                    <a:gd name="T13" fmla="*/ 604 h 712"/>
                    <a:gd name="T14" fmla="*/ 1196 w 1321"/>
                    <a:gd name="T15" fmla="*/ 628 h 712"/>
                    <a:gd name="T16" fmla="*/ 1147 w 1321"/>
                    <a:gd name="T17" fmla="*/ 649 h 712"/>
                    <a:gd name="T18" fmla="*/ 1092 w 1321"/>
                    <a:gd name="T19" fmla="*/ 667 h 712"/>
                    <a:gd name="T20" fmla="*/ 1031 w 1321"/>
                    <a:gd name="T21" fmla="*/ 683 h 712"/>
                    <a:gd name="T22" fmla="*/ 967 w 1321"/>
                    <a:gd name="T23" fmla="*/ 694 h 712"/>
                    <a:gd name="T24" fmla="*/ 896 w 1321"/>
                    <a:gd name="T25" fmla="*/ 704 h 712"/>
                    <a:gd name="T26" fmla="*/ 824 w 1321"/>
                    <a:gd name="T27" fmla="*/ 710 h 712"/>
                    <a:gd name="T28" fmla="*/ 795 w 1321"/>
                    <a:gd name="T29" fmla="*/ 712 h 712"/>
                    <a:gd name="T30" fmla="*/ 476 w 1321"/>
                    <a:gd name="T31" fmla="*/ 712 h 712"/>
                    <a:gd name="T32" fmla="*/ 472 w 1321"/>
                    <a:gd name="T33" fmla="*/ 712 h 712"/>
                    <a:gd name="T34" fmla="*/ 409 w 1321"/>
                    <a:gd name="T35" fmla="*/ 708 h 712"/>
                    <a:gd name="T36" fmla="*/ 348 w 1321"/>
                    <a:gd name="T37" fmla="*/ 704 h 712"/>
                    <a:gd name="T38" fmla="*/ 290 w 1321"/>
                    <a:gd name="T39" fmla="*/ 696 h 712"/>
                    <a:gd name="T40" fmla="*/ 235 w 1321"/>
                    <a:gd name="T41" fmla="*/ 689 h 712"/>
                    <a:gd name="T42" fmla="*/ 186 w 1321"/>
                    <a:gd name="T43" fmla="*/ 677 h 712"/>
                    <a:gd name="T44" fmla="*/ 141 w 1321"/>
                    <a:gd name="T45" fmla="*/ 663 h 712"/>
                    <a:gd name="T46" fmla="*/ 102 w 1321"/>
                    <a:gd name="T47" fmla="*/ 648 h 712"/>
                    <a:gd name="T48" fmla="*/ 67 w 1321"/>
                    <a:gd name="T49" fmla="*/ 630 h 712"/>
                    <a:gd name="T50" fmla="*/ 39 w 1321"/>
                    <a:gd name="T51" fmla="*/ 608 h 712"/>
                    <a:gd name="T52" fmla="*/ 18 w 1321"/>
                    <a:gd name="T53" fmla="*/ 583 h 712"/>
                    <a:gd name="T54" fmla="*/ 6 w 1321"/>
                    <a:gd name="T55" fmla="*/ 554 h 712"/>
                    <a:gd name="T56" fmla="*/ 0 w 1321"/>
                    <a:gd name="T57" fmla="*/ 524 h 712"/>
                    <a:gd name="T58" fmla="*/ 0 w 1321"/>
                    <a:gd name="T59" fmla="*/ 520 h 712"/>
                    <a:gd name="T60" fmla="*/ 4 w 1321"/>
                    <a:gd name="T61" fmla="*/ 487 h 712"/>
                    <a:gd name="T62" fmla="*/ 16 w 1321"/>
                    <a:gd name="T63" fmla="*/ 446 h 712"/>
                    <a:gd name="T64" fmla="*/ 51 w 1321"/>
                    <a:gd name="T65" fmla="*/ 370 h 712"/>
                    <a:gd name="T66" fmla="*/ 94 w 1321"/>
                    <a:gd name="T67" fmla="*/ 299 h 712"/>
                    <a:gd name="T68" fmla="*/ 147 w 1321"/>
                    <a:gd name="T69" fmla="*/ 235 h 712"/>
                    <a:gd name="T70" fmla="*/ 204 w 1321"/>
                    <a:gd name="T71" fmla="*/ 176 h 712"/>
                    <a:gd name="T72" fmla="*/ 270 w 1321"/>
                    <a:gd name="T73" fmla="*/ 125 h 712"/>
                    <a:gd name="T74" fmla="*/ 341 w 1321"/>
                    <a:gd name="T75" fmla="*/ 82 h 712"/>
                    <a:gd name="T76" fmla="*/ 415 w 1321"/>
                    <a:gd name="T77" fmla="*/ 47 h 712"/>
                    <a:gd name="T78" fmla="*/ 497 w 1321"/>
                    <a:gd name="T79" fmla="*/ 21 h 712"/>
                    <a:gd name="T80" fmla="*/ 581 w 1321"/>
                    <a:gd name="T81" fmla="*/ 6 h 712"/>
                    <a:gd name="T82" fmla="*/ 667 w 1321"/>
                    <a:gd name="T83" fmla="*/ 0 h 712"/>
                    <a:gd name="T84" fmla="*/ 667 w 1321"/>
                    <a:gd name="T85" fmla="*/ 0 h 712"/>
                    <a:gd name="T86" fmla="*/ 759 w 1321"/>
                    <a:gd name="T87" fmla="*/ 6 h 712"/>
                    <a:gd name="T88" fmla="*/ 847 w 1321"/>
                    <a:gd name="T89" fmla="*/ 23 h 712"/>
                    <a:gd name="T90" fmla="*/ 932 w 1321"/>
                    <a:gd name="T91" fmla="*/ 53 h 712"/>
                    <a:gd name="T92" fmla="*/ 1010 w 1321"/>
                    <a:gd name="T93" fmla="*/ 90 h 712"/>
                    <a:gd name="T94" fmla="*/ 1082 w 1321"/>
                    <a:gd name="T95" fmla="*/ 137 h 712"/>
                    <a:gd name="T96" fmla="*/ 1149 w 1321"/>
                    <a:gd name="T97" fmla="*/ 194 h 712"/>
                    <a:gd name="T98" fmla="*/ 1208 w 1321"/>
                    <a:gd name="T99" fmla="*/ 256 h 712"/>
                    <a:gd name="T100" fmla="*/ 1258 w 1321"/>
                    <a:gd name="T101" fmla="*/ 325 h 712"/>
                    <a:gd name="T102" fmla="*/ 1301 w 1321"/>
                    <a:gd name="T103" fmla="*/ 401 h 712"/>
                    <a:gd name="T104" fmla="*/ 1301 w 1321"/>
                    <a:gd name="T105" fmla="*/ 401 h 7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</a:cxnLst>
                  <a:rect l="0" t="0" r="r" b="b"/>
                  <a:pathLst>
                    <a:path w="1321" h="712">
                      <a:moveTo>
                        <a:pt x="1301" y="401"/>
                      </a:moveTo>
                      <a:lnTo>
                        <a:pt x="1317" y="442"/>
                      </a:lnTo>
                      <a:lnTo>
                        <a:pt x="1321" y="481"/>
                      </a:lnTo>
                      <a:lnTo>
                        <a:pt x="1315" y="516"/>
                      </a:lnTo>
                      <a:lnTo>
                        <a:pt x="1298" y="550"/>
                      </a:lnTo>
                      <a:lnTo>
                        <a:pt x="1272" y="579"/>
                      </a:lnTo>
                      <a:lnTo>
                        <a:pt x="1239" y="604"/>
                      </a:lnTo>
                      <a:lnTo>
                        <a:pt x="1196" y="628"/>
                      </a:lnTo>
                      <a:lnTo>
                        <a:pt x="1147" y="649"/>
                      </a:lnTo>
                      <a:lnTo>
                        <a:pt x="1092" y="667"/>
                      </a:lnTo>
                      <a:lnTo>
                        <a:pt x="1031" y="683"/>
                      </a:lnTo>
                      <a:lnTo>
                        <a:pt x="967" y="694"/>
                      </a:lnTo>
                      <a:lnTo>
                        <a:pt x="896" y="704"/>
                      </a:lnTo>
                      <a:lnTo>
                        <a:pt x="824" y="710"/>
                      </a:lnTo>
                      <a:lnTo>
                        <a:pt x="795" y="712"/>
                      </a:lnTo>
                      <a:lnTo>
                        <a:pt x="476" y="712"/>
                      </a:lnTo>
                      <a:lnTo>
                        <a:pt x="472" y="712"/>
                      </a:lnTo>
                      <a:lnTo>
                        <a:pt x="409" y="708"/>
                      </a:lnTo>
                      <a:lnTo>
                        <a:pt x="348" y="704"/>
                      </a:lnTo>
                      <a:lnTo>
                        <a:pt x="290" y="696"/>
                      </a:lnTo>
                      <a:lnTo>
                        <a:pt x="235" y="689"/>
                      </a:lnTo>
                      <a:lnTo>
                        <a:pt x="186" y="677"/>
                      </a:lnTo>
                      <a:lnTo>
                        <a:pt x="141" y="663"/>
                      </a:lnTo>
                      <a:lnTo>
                        <a:pt x="102" y="648"/>
                      </a:lnTo>
                      <a:lnTo>
                        <a:pt x="67" y="630"/>
                      </a:lnTo>
                      <a:lnTo>
                        <a:pt x="39" y="608"/>
                      </a:lnTo>
                      <a:lnTo>
                        <a:pt x="18" y="583"/>
                      </a:lnTo>
                      <a:lnTo>
                        <a:pt x="6" y="554"/>
                      </a:lnTo>
                      <a:lnTo>
                        <a:pt x="0" y="524"/>
                      </a:lnTo>
                      <a:lnTo>
                        <a:pt x="0" y="520"/>
                      </a:lnTo>
                      <a:lnTo>
                        <a:pt x="4" y="487"/>
                      </a:lnTo>
                      <a:lnTo>
                        <a:pt x="16" y="446"/>
                      </a:lnTo>
                      <a:lnTo>
                        <a:pt x="51" y="370"/>
                      </a:lnTo>
                      <a:lnTo>
                        <a:pt x="94" y="299"/>
                      </a:lnTo>
                      <a:lnTo>
                        <a:pt x="147" y="235"/>
                      </a:lnTo>
                      <a:lnTo>
                        <a:pt x="204" y="176"/>
                      </a:lnTo>
                      <a:lnTo>
                        <a:pt x="270" y="125"/>
                      </a:lnTo>
                      <a:lnTo>
                        <a:pt x="341" y="82"/>
                      </a:lnTo>
                      <a:lnTo>
                        <a:pt x="415" y="47"/>
                      </a:lnTo>
                      <a:lnTo>
                        <a:pt x="497" y="21"/>
                      </a:lnTo>
                      <a:lnTo>
                        <a:pt x="581" y="6"/>
                      </a:lnTo>
                      <a:lnTo>
                        <a:pt x="667" y="0"/>
                      </a:lnTo>
                      <a:lnTo>
                        <a:pt x="667" y="0"/>
                      </a:lnTo>
                      <a:lnTo>
                        <a:pt x="759" y="6"/>
                      </a:lnTo>
                      <a:lnTo>
                        <a:pt x="847" y="23"/>
                      </a:lnTo>
                      <a:lnTo>
                        <a:pt x="932" y="53"/>
                      </a:lnTo>
                      <a:lnTo>
                        <a:pt x="1010" y="90"/>
                      </a:lnTo>
                      <a:lnTo>
                        <a:pt x="1082" y="137"/>
                      </a:lnTo>
                      <a:lnTo>
                        <a:pt x="1149" y="194"/>
                      </a:lnTo>
                      <a:lnTo>
                        <a:pt x="1208" y="256"/>
                      </a:lnTo>
                      <a:lnTo>
                        <a:pt x="1258" y="325"/>
                      </a:lnTo>
                      <a:lnTo>
                        <a:pt x="1301" y="401"/>
                      </a:lnTo>
                      <a:lnTo>
                        <a:pt x="1301" y="401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chemeClr val="hlink">
                        <a:gamma/>
                        <a:tint val="0"/>
                        <a:invGamma/>
                      </a:schemeClr>
                    </a:gs>
                    <a:gs pos="100000">
                      <a:schemeClr val="hlink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0">
                      <a:solidFill>
                        <a:srgbClr val="000000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rgbClr val="808080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78873" name="Text Box 25">
                <a:extLst>
                  <a:ext uri="{FF2B5EF4-FFF2-40B4-BE49-F238E27FC236}">
                    <a16:creationId xmlns:a16="http://schemas.microsoft.com/office/drawing/2014/main" id="{7FA55527-3C8F-4ED6-9FE7-4D03DCC3FF2F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2016" y="3244"/>
                <a:ext cx="864" cy="27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algn="ctr" eaLnBrk="0" hangingPunct="0"/>
                <a:r>
                  <a:rPr lang="en-US" altLang="en-US" sz="2000" b="1">
                    <a:solidFill>
                      <a:srgbClr val="FFFFFF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</a:rPr>
                  <a:t>Concept</a:t>
                </a:r>
              </a:p>
            </p:txBody>
          </p:sp>
          <p:sp>
            <p:nvSpPr>
              <p:cNvPr id="78874" name="Oval 26">
                <a:extLst>
                  <a:ext uri="{FF2B5EF4-FFF2-40B4-BE49-F238E27FC236}">
                    <a16:creationId xmlns:a16="http://schemas.microsoft.com/office/drawing/2014/main" id="{C1A93D53-E364-4B54-BB69-7F7D022F02FB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968" y="3792"/>
                <a:ext cx="916" cy="308"/>
              </a:xfrm>
              <a:prstGeom prst="ellipse">
                <a:avLst/>
              </a:prstGeom>
              <a:gradFill rotWithShape="1">
                <a:gsLst>
                  <a:gs pos="0">
                    <a:schemeClr val="bg2"/>
                  </a:gs>
                  <a:gs pos="100000">
                    <a:schemeClr val="bg2">
                      <a:gamma/>
                      <a:tint val="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78875" name="Group 27">
              <a:extLst>
                <a:ext uri="{FF2B5EF4-FFF2-40B4-BE49-F238E27FC236}">
                  <a16:creationId xmlns:a16="http://schemas.microsoft.com/office/drawing/2014/main" id="{27811AD1-CD8D-47C4-B5DC-4FF57CF9D0E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72" y="2736"/>
              <a:ext cx="960" cy="1316"/>
              <a:chOff x="1968" y="2784"/>
              <a:chExt cx="960" cy="1316"/>
            </a:xfrm>
          </p:grpSpPr>
          <p:grpSp>
            <p:nvGrpSpPr>
              <p:cNvPr id="78876" name="Group 28">
                <a:extLst>
                  <a:ext uri="{FF2B5EF4-FFF2-40B4-BE49-F238E27FC236}">
                    <a16:creationId xmlns:a16="http://schemas.microsoft.com/office/drawing/2014/main" id="{44388200-E5B3-40CA-AB0A-4D020FBCDA0E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968" y="2784"/>
                <a:ext cx="960" cy="958"/>
                <a:chOff x="2016" y="1920"/>
                <a:chExt cx="1680" cy="1680"/>
              </a:xfrm>
            </p:grpSpPr>
            <p:sp>
              <p:nvSpPr>
                <p:cNvPr id="78877" name="Oval 29">
                  <a:extLst>
                    <a:ext uri="{FF2B5EF4-FFF2-40B4-BE49-F238E27FC236}">
                      <a16:creationId xmlns:a16="http://schemas.microsoft.com/office/drawing/2014/main" id="{E5FFB5A8-F99E-46CB-92EC-0E77297FFB5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2016" y="1920"/>
                  <a:ext cx="1680" cy="1680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51373"/>
                        <a:invGamma/>
                      </a:scheme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sy="50000" kx="-2453608" rotWithShape="0">
                          <a:schemeClr val="bg2">
                            <a:alpha val="50000"/>
                          </a:schemeClr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78878" name="Freeform 30">
                  <a:extLst>
                    <a:ext uri="{FF2B5EF4-FFF2-40B4-BE49-F238E27FC236}">
                      <a16:creationId xmlns:a16="http://schemas.microsoft.com/office/drawing/2014/main" id="{3D110361-548B-4485-B333-F0E7518DC0CA}"/>
                    </a:ext>
                  </a:extLst>
                </p:cNvPr>
                <p:cNvSpPr>
                  <a:spLocks/>
                </p:cNvSpPr>
                <p:nvPr/>
              </p:nvSpPr>
              <p:spPr bwMode="gray">
                <a:xfrm>
                  <a:off x="2208" y="1948"/>
                  <a:ext cx="1296" cy="634"/>
                </a:xfrm>
                <a:custGeom>
                  <a:avLst/>
                  <a:gdLst>
                    <a:gd name="T0" fmla="*/ 1301 w 1321"/>
                    <a:gd name="T1" fmla="*/ 401 h 712"/>
                    <a:gd name="T2" fmla="*/ 1317 w 1321"/>
                    <a:gd name="T3" fmla="*/ 442 h 712"/>
                    <a:gd name="T4" fmla="*/ 1321 w 1321"/>
                    <a:gd name="T5" fmla="*/ 481 h 712"/>
                    <a:gd name="T6" fmla="*/ 1315 w 1321"/>
                    <a:gd name="T7" fmla="*/ 516 h 712"/>
                    <a:gd name="T8" fmla="*/ 1298 w 1321"/>
                    <a:gd name="T9" fmla="*/ 550 h 712"/>
                    <a:gd name="T10" fmla="*/ 1272 w 1321"/>
                    <a:gd name="T11" fmla="*/ 579 h 712"/>
                    <a:gd name="T12" fmla="*/ 1239 w 1321"/>
                    <a:gd name="T13" fmla="*/ 604 h 712"/>
                    <a:gd name="T14" fmla="*/ 1196 w 1321"/>
                    <a:gd name="T15" fmla="*/ 628 h 712"/>
                    <a:gd name="T16" fmla="*/ 1147 w 1321"/>
                    <a:gd name="T17" fmla="*/ 649 h 712"/>
                    <a:gd name="T18" fmla="*/ 1092 w 1321"/>
                    <a:gd name="T19" fmla="*/ 667 h 712"/>
                    <a:gd name="T20" fmla="*/ 1031 w 1321"/>
                    <a:gd name="T21" fmla="*/ 683 h 712"/>
                    <a:gd name="T22" fmla="*/ 967 w 1321"/>
                    <a:gd name="T23" fmla="*/ 694 h 712"/>
                    <a:gd name="T24" fmla="*/ 896 w 1321"/>
                    <a:gd name="T25" fmla="*/ 704 h 712"/>
                    <a:gd name="T26" fmla="*/ 824 w 1321"/>
                    <a:gd name="T27" fmla="*/ 710 h 712"/>
                    <a:gd name="T28" fmla="*/ 795 w 1321"/>
                    <a:gd name="T29" fmla="*/ 712 h 712"/>
                    <a:gd name="T30" fmla="*/ 476 w 1321"/>
                    <a:gd name="T31" fmla="*/ 712 h 712"/>
                    <a:gd name="T32" fmla="*/ 472 w 1321"/>
                    <a:gd name="T33" fmla="*/ 712 h 712"/>
                    <a:gd name="T34" fmla="*/ 409 w 1321"/>
                    <a:gd name="T35" fmla="*/ 708 h 712"/>
                    <a:gd name="T36" fmla="*/ 348 w 1321"/>
                    <a:gd name="T37" fmla="*/ 704 h 712"/>
                    <a:gd name="T38" fmla="*/ 290 w 1321"/>
                    <a:gd name="T39" fmla="*/ 696 h 712"/>
                    <a:gd name="T40" fmla="*/ 235 w 1321"/>
                    <a:gd name="T41" fmla="*/ 689 h 712"/>
                    <a:gd name="T42" fmla="*/ 186 w 1321"/>
                    <a:gd name="T43" fmla="*/ 677 h 712"/>
                    <a:gd name="T44" fmla="*/ 141 w 1321"/>
                    <a:gd name="T45" fmla="*/ 663 h 712"/>
                    <a:gd name="T46" fmla="*/ 102 w 1321"/>
                    <a:gd name="T47" fmla="*/ 648 h 712"/>
                    <a:gd name="T48" fmla="*/ 67 w 1321"/>
                    <a:gd name="T49" fmla="*/ 630 h 712"/>
                    <a:gd name="T50" fmla="*/ 39 w 1321"/>
                    <a:gd name="T51" fmla="*/ 608 h 712"/>
                    <a:gd name="T52" fmla="*/ 18 w 1321"/>
                    <a:gd name="T53" fmla="*/ 583 h 712"/>
                    <a:gd name="T54" fmla="*/ 6 w 1321"/>
                    <a:gd name="T55" fmla="*/ 554 h 712"/>
                    <a:gd name="T56" fmla="*/ 0 w 1321"/>
                    <a:gd name="T57" fmla="*/ 524 h 712"/>
                    <a:gd name="T58" fmla="*/ 0 w 1321"/>
                    <a:gd name="T59" fmla="*/ 520 h 712"/>
                    <a:gd name="T60" fmla="*/ 4 w 1321"/>
                    <a:gd name="T61" fmla="*/ 487 h 712"/>
                    <a:gd name="T62" fmla="*/ 16 w 1321"/>
                    <a:gd name="T63" fmla="*/ 446 h 712"/>
                    <a:gd name="T64" fmla="*/ 51 w 1321"/>
                    <a:gd name="T65" fmla="*/ 370 h 712"/>
                    <a:gd name="T66" fmla="*/ 94 w 1321"/>
                    <a:gd name="T67" fmla="*/ 299 h 712"/>
                    <a:gd name="T68" fmla="*/ 147 w 1321"/>
                    <a:gd name="T69" fmla="*/ 235 h 712"/>
                    <a:gd name="T70" fmla="*/ 204 w 1321"/>
                    <a:gd name="T71" fmla="*/ 176 h 712"/>
                    <a:gd name="T72" fmla="*/ 270 w 1321"/>
                    <a:gd name="T73" fmla="*/ 125 h 712"/>
                    <a:gd name="T74" fmla="*/ 341 w 1321"/>
                    <a:gd name="T75" fmla="*/ 82 h 712"/>
                    <a:gd name="T76" fmla="*/ 415 w 1321"/>
                    <a:gd name="T77" fmla="*/ 47 h 712"/>
                    <a:gd name="T78" fmla="*/ 497 w 1321"/>
                    <a:gd name="T79" fmla="*/ 21 h 712"/>
                    <a:gd name="T80" fmla="*/ 581 w 1321"/>
                    <a:gd name="T81" fmla="*/ 6 h 712"/>
                    <a:gd name="T82" fmla="*/ 667 w 1321"/>
                    <a:gd name="T83" fmla="*/ 0 h 712"/>
                    <a:gd name="T84" fmla="*/ 667 w 1321"/>
                    <a:gd name="T85" fmla="*/ 0 h 712"/>
                    <a:gd name="T86" fmla="*/ 759 w 1321"/>
                    <a:gd name="T87" fmla="*/ 6 h 712"/>
                    <a:gd name="T88" fmla="*/ 847 w 1321"/>
                    <a:gd name="T89" fmla="*/ 23 h 712"/>
                    <a:gd name="T90" fmla="*/ 932 w 1321"/>
                    <a:gd name="T91" fmla="*/ 53 h 712"/>
                    <a:gd name="T92" fmla="*/ 1010 w 1321"/>
                    <a:gd name="T93" fmla="*/ 90 h 712"/>
                    <a:gd name="T94" fmla="*/ 1082 w 1321"/>
                    <a:gd name="T95" fmla="*/ 137 h 712"/>
                    <a:gd name="T96" fmla="*/ 1149 w 1321"/>
                    <a:gd name="T97" fmla="*/ 194 h 712"/>
                    <a:gd name="T98" fmla="*/ 1208 w 1321"/>
                    <a:gd name="T99" fmla="*/ 256 h 712"/>
                    <a:gd name="T100" fmla="*/ 1258 w 1321"/>
                    <a:gd name="T101" fmla="*/ 325 h 712"/>
                    <a:gd name="T102" fmla="*/ 1301 w 1321"/>
                    <a:gd name="T103" fmla="*/ 401 h 712"/>
                    <a:gd name="T104" fmla="*/ 1301 w 1321"/>
                    <a:gd name="T105" fmla="*/ 401 h 7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</a:cxnLst>
                  <a:rect l="0" t="0" r="r" b="b"/>
                  <a:pathLst>
                    <a:path w="1321" h="712">
                      <a:moveTo>
                        <a:pt x="1301" y="401"/>
                      </a:moveTo>
                      <a:lnTo>
                        <a:pt x="1317" y="442"/>
                      </a:lnTo>
                      <a:lnTo>
                        <a:pt x="1321" y="481"/>
                      </a:lnTo>
                      <a:lnTo>
                        <a:pt x="1315" y="516"/>
                      </a:lnTo>
                      <a:lnTo>
                        <a:pt x="1298" y="550"/>
                      </a:lnTo>
                      <a:lnTo>
                        <a:pt x="1272" y="579"/>
                      </a:lnTo>
                      <a:lnTo>
                        <a:pt x="1239" y="604"/>
                      </a:lnTo>
                      <a:lnTo>
                        <a:pt x="1196" y="628"/>
                      </a:lnTo>
                      <a:lnTo>
                        <a:pt x="1147" y="649"/>
                      </a:lnTo>
                      <a:lnTo>
                        <a:pt x="1092" y="667"/>
                      </a:lnTo>
                      <a:lnTo>
                        <a:pt x="1031" y="683"/>
                      </a:lnTo>
                      <a:lnTo>
                        <a:pt x="967" y="694"/>
                      </a:lnTo>
                      <a:lnTo>
                        <a:pt x="896" y="704"/>
                      </a:lnTo>
                      <a:lnTo>
                        <a:pt x="824" y="710"/>
                      </a:lnTo>
                      <a:lnTo>
                        <a:pt x="795" y="712"/>
                      </a:lnTo>
                      <a:lnTo>
                        <a:pt x="476" y="712"/>
                      </a:lnTo>
                      <a:lnTo>
                        <a:pt x="472" y="712"/>
                      </a:lnTo>
                      <a:lnTo>
                        <a:pt x="409" y="708"/>
                      </a:lnTo>
                      <a:lnTo>
                        <a:pt x="348" y="704"/>
                      </a:lnTo>
                      <a:lnTo>
                        <a:pt x="290" y="696"/>
                      </a:lnTo>
                      <a:lnTo>
                        <a:pt x="235" y="689"/>
                      </a:lnTo>
                      <a:lnTo>
                        <a:pt x="186" y="677"/>
                      </a:lnTo>
                      <a:lnTo>
                        <a:pt x="141" y="663"/>
                      </a:lnTo>
                      <a:lnTo>
                        <a:pt x="102" y="648"/>
                      </a:lnTo>
                      <a:lnTo>
                        <a:pt x="67" y="630"/>
                      </a:lnTo>
                      <a:lnTo>
                        <a:pt x="39" y="608"/>
                      </a:lnTo>
                      <a:lnTo>
                        <a:pt x="18" y="583"/>
                      </a:lnTo>
                      <a:lnTo>
                        <a:pt x="6" y="554"/>
                      </a:lnTo>
                      <a:lnTo>
                        <a:pt x="0" y="524"/>
                      </a:lnTo>
                      <a:lnTo>
                        <a:pt x="0" y="520"/>
                      </a:lnTo>
                      <a:lnTo>
                        <a:pt x="4" y="487"/>
                      </a:lnTo>
                      <a:lnTo>
                        <a:pt x="16" y="446"/>
                      </a:lnTo>
                      <a:lnTo>
                        <a:pt x="51" y="370"/>
                      </a:lnTo>
                      <a:lnTo>
                        <a:pt x="94" y="299"/>
                      </a:lnTo>
                      <a:lnTo>
                        <a:pt x="147" y="235"/>
                      </a:lnTo>
                      <a:lnTo>
                        <a:pt x="204" y="176"/>
                      </a:lnTo>
                      <a:lnTo>
                        <a:pt x="270" y="125"/>
                      </a:lnTo>
                      <a:lnTo>
                        <a:pt x="341" y="82"/>
                      </a:lnTo>
                      <a:lnTo>
                        <a:pt x="415" y="47"/>
                      </a:lnTo>
                      <a:lnTo>
                        <a:pt x="497" y="21"/>
                      </a:lnTo>
                      <a:lnTo>
                        <a:pt x="581" y="6"/>
                      </a:lnTo>
                      <a:lnTo>
                        <a:pt x="667" y="0"/>
                      </a:lnTo>
                      <a:lnTo>
                        <a:pt x="667" y="0"/>
                      </a:lnTo>
                      <a:lnTo>
                        <a:pt x="759" y="6"/>
                      </a:lnTo>
                      <a:lnTo>
                        <a:pt x="847" y="23"/>
                      </a:lnTo>
                      <a:lnTo>
                        <a:pt x="932" y="53"/>
                      </a:lnTo>
                      <a:lnTo>
                        <a:pt x="1010" y="90"/>
                      </a:lnTo>
                      <a:lnTo>
                        <a:pt x="1082" y="137"/>
                      </a:lnTo>
                      <a:lnTo>
                        <a:pt x="1149" y="194"/>
                      </a:lnTo>
                      <a:lnTo>
                        <a:pt x="1208" y="256"/>
                      </a:lnTo>
                      <a:lnTo>
                        <a:pt x="1258" y="325"/>
                      </a:lnTo>
                      <a:lnTo>
                        <a:pt x="1301" y="401"/>
                      </a:lnTo>
                      <a:lnTo>
                        <a:pt x="1301" y="401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chemeClr val="accent1">
                        <a:gamma/>
                        <a:tint val="0"/>
                        <a:invGamma/>
                      </a:schemeClr>
                    </a:gs>
                    <a:gs pos="100000">
                      <a:schemeClr val="accent1"/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0">
                      <a:solidFill>
                        <a:srgbClr val="000000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rgbClr val="808080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78879" name="Text Box 31">
                <a:extLst>
                  <a:ext uri="{FF2B5EF4-FFF2-40B4-BE49-F238E27FC236}">
                    <a16:creationId xmlns:a16="http://schemas.microsoft.com/office/drawing/2014/main" id="{E9A55F12-5B36-4107-BD3B-F8BE4B4B8CAE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2016" y="3244"/>
                <a:ext cx="864" cy="27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algn="ctr" eaLnBrk="0" hangingPunct="0"/>
                <a:r>
                  <a:rPr lang="en-US" altLang="en-US" sz="2000" b="1">
                    <a:solidFill>
                      <a:srgbClr val="FFFFFF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</a:rPr>
                  <a:t>Concept</a:t>
                </a:r>
              </a:p>
            </p:txBody>
          </p:sp>
          <p:sp>
            <p:nvSpPr>
              <p:cNvPr id="78880" name="Oval 32">
                <a:extLst>
                  <a:ext uri="{FF2B5EF4-FFF2-40B4-BE49-F238E27FC236}">
                    <a16:creationId xmlns:a16="http://schemas.microsoft.com/office/drawing/2014/main" id="{17A66000-4D5A-4984-A470-D24CAEFFCBEC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968" y="3792"/>
                <a:ext cx="916" cy="308"/>
              </a:xfrm>
              <a:prstGeom prst="ellipse">
                <a:avLst/>
              </a:prstGeom>
              <a:gradFill rotWithShape="1">
                <a:gsLst>
                  <a:gs pos="0">
                    <a:schemeClr val="bg2"/>
                  </a:gs>
                  <a:gs pos="100000">
                    <a:schemeClr val="bg2">
                      <a:gamma/>
                      <a:tint val="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Footer Placeholder 4">
            <a:extLst>
              <a:ext uri="{FF2B5EF4-FFF2-40B4-BE49-F238E27FC236}">
                <a16:creationId xmlns:a16="http://schemas.microsoft.com/office/drawing/2014/main" id="{850F6B36-6E4D-4EC9-B591-FCAA42CE50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62466" name="Rectangle 2">
            <a:extLst>
              <a:ext uri="{FF2B5EF4-FFF2-40B4-BE49-F238E27FC236}">
                <a16:creationId xmlns:a16="http://schemas.microsoft.com/office/drawing/2014/main" id="{41A5A021-940D-481C-BDD6-13529A1B5E8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/>
              <a:t>Contents</a:t>
            </a:r>
            <a:endParaRPr lang="en-US" altLang="en-US" sz="2000">
              <a:solidFill>
                <a:schemeClr val="accent1"/>
              </a:solidFill>
            </a:endParaRPr>
          </a:p>
        </p:txBody>
      </p:sp>
      <p:grpSp>
        <p:nvGrpSpPr>
          <p:cNvPr id="62495" name="Group 31">
            <a:extLst>
              <a:ext uri="{FF2B5EF4-FFF2-40B4-BE49-F238E27FC236}">
                <a16:creationId xmlns:a16="http://schemas.microsoft.com/office/drawing/2014/main" id="{03A07FB4-0880-4D89-9C4C-EB0B42343810}"/>
              </a:ext>
            </a:extLst>
          </p:cNvPr>
          <p:cNvGrpSpPr>
            <a:grpSpLocks/>
          </p:cNvGrpSpPr>
          <p:nvPr/>
        </p:nvGrpSpPr>
        <p:grpSpPr bwMode="auto">
          <a:xfrm>
            <a:off x="1828800" y="1752600"/>
            <a:ext cx="5410200" cy="665163"/>
            <a:chOff x="1152" y="1104"/>
            <a:chExt cx="3408" cy="419"/>
          </a:xfrm>
        </p:grpSpPr>
        <p:grpSp>
          <p:nvGrpSpPr>
            <p:cNvPr id="62467" name="Group 3">
              <a:extLst>
                <a:ext uri="{FF2B5EF4-FFF2-40B4-BE49-F238E27FC236}">
                  <a16:creationId xmlns:a16="http://schemas.microsoft.com/office/drawing/2014/main" id="{F2E3A780-1C86-4AB7-8475-10F5B4C64FE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2" y="1104"/>
              <a:ext cx="480" cy="419"/>
              <a:chOff x="1110" y="2656"/>
              <a:chExt cx="1549" cy="1351"/>
            </a:xfrm>
          </p:grpSpPr>
          <p:sp>
            <p:nvSpPr>
              <p:cNvPr id="62468" name="AutoShape 4">
                <a:extLst>
                  <a:ext uri="{FF2B5EF4-FFF2-40B4-BE49-F238E27FC236}">
                    <a16:creationId xmlns:a16="http://schemas.microsoft.com/office/drawing/2014/main" id="{DDEC2513-B001-480E-9863-FB2B73BFCF6A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123" y="2679"/>
                <a:ext cx="1536" cy="1328"/>
              </a:xfrm>
              <a:prstGeom prst="hexagon">
                <a:avLst>
                  <a:gd name="adj" fmla="val 28916"/>
                  <a:gd name="vf" fmla="val 115470"/>
                </a:avLst>
              </a:prstGeom>
              <a:solidFill>
                <a:srgbClr val="8080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C0C0C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2469" name="AutoShape 5">
                <a:extLst>
                  <a:ext uri="{FF2B5EF4-FFF2-40B4-BE49-F238E27FC236}">
                    <a16:creationId xmlns:a16="http://schemas.microsoft.com/office/drawing/2014/main" id="{00E786DB-6516-4D83-B4E1-41853D256CDF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110" y="2656"/>
                <a:ext cx="1536" cy="1328"/>
              </a:xfrm>
              <a:prstGeom prst="hexagon">
                <a:avLst>
                  <a:gd name="adj" fmla="val 28916"/>
                  <a:gd name="vf" fmla="val 115470"/>
                </a:avLst>
              </a:prstGeom>
              <a:gradFill rotWithShape="1">
                <a:gsLst>
                  <a:gs pos="0">
                    <a:srgbClr val="E6E6E6"/>
                  </a:gs>
                  <a:gs pos="7499">
                    <a:srgbClr val="7D8496"/>
                  </a:gs>
                  <a:gs pos="26500">
                    <a:srgbClr val="E6E6E6"/>
                  </a:gs>
                  <a:gs pos="34000">
                    <a:srgbClr val="7D8496"/>
                  </a:gs>
                  <a:gs pos="46500">
                    <a:srgbClr val="E6E6E6"/>
                  </a:gs>
                  <a:gs pos="50000">
                    <a:srgbClr val="FFFFFF"/>
                  </a:gs>
                  <a:gs pos="53501">
                    <a:srgbClr val="E6E6E6"/>
                  </a:gs>
                  <a:gs pos="66001">
                    <a:srgbClr val="7D8496"/>
                  </a:gs>
                  <a:gs pos="73500">
                    <a:srgbClr val="E6E6E6"/>
                  </a:gs>
                  <a:gs pos="92501">
                    <a:srgbClr val="7D8496"/>
                  </a:gs>
                  <a:gs pos="100000">
                    <a:srgbClr val="E6E6E6"/>
                  </a:gs>
                </a:gsLst>
                <a:lin ang="2700000" scaled="1"/>
              </a:gradFill>
              <a:ln w="9525">
                <a:solidFill>
                  <a:srgbClr val="C0C0C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2470" name="AutoShape 6">
                <a:extLst>
                  <a:ext uri="{FF2B5EF4-FFF2-40B4-BE49-F238E27FC236}">
                    <a16:creationId xmlns:a16="http://schemas.microsoft.com/office/drawing/2014/main" id="{9F7CED61-6B18-42D5-8153-87735EA72624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200" y="2736"/>
                <a:ext cx="1350" cy="1168"/>
              </a:xfrm>
              <a:prstGeom prst="hexagon">
                <a:avLst>
                  <a:gd name="adj" fmla="val 28896"/>
                  <a:gd name="vf" fmla="val 115470"/>
                </a:avLst>
              </a:prstGeom>
              <a:gradFill rotWithShape="1">
                <a:gsLst>
                  <a:gs pos="0">
                    <a:schemeClr val="hlink">
                      <a:gamma/>
                      <a:shade val="46275"/>
                      <a:invGamma/>
                    </a:schemeClr>
                  </a:gs>
                  <a:gs pos="100000">
                    <a:schemeClr val="hlink"/>
                  </a:gs>
                </a:gsLst>
                <a:lin ang="2700000" scaled="1"/>
              </a:gra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62475" name="Line 11">
              <a:extLst>
                <a:ext uri="{FF2B5EF4-FFF2-40B4-BE49-F238E27FC236}">
                  <a16:creationId xmlns:a16="http://schemas.microsoft.com/office/drawing/2014/main" id="{3B07D8D4-051D-4AC5-B1AA-659B6D025FF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536" y="1488"/>
              <a:ext cx="3024" cy="0"/>
            </a:xfrm>
            <a:prstGeom prst="line">
              <a:avLst/>
            </a:prstGeom>
            <a:noFill/>
            <a:ln w="25400">
              <a:solidFill>
                <a:srgbClr val="C0C0C0"/>
              </a:solidFill>
              <a:prstDash val="sysDot"/>
              <a:round/>
              <a:headEnd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476" name="Text Box 12">
              <a:extLst>
                <a:ext uri="{FF2B5EF4-FFF2-40B4-BE49-F238E27FC236}">
                  <a16:creationId xmlns:a16="http://schemas.microsoft.com/office/drawing/2014/main" id="{7A3C201D-53E3-49BA-BEB3-E4417CE8C3A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064" y="1152"/>
              <a:ext cx="1536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2400"/>
                <a:t>Click to add Title</a:t>
              </a:r>
            </a:p>
          </p:txBody>
        </p:sp>
        <p:sp>
          <p:nvSpPr>
            <p:cNvPr id="62477" name="Text Box 13">
              <a:extLst>
                <a:ext uri="{FF2B5EF4-FFF2-40B4-BE49-F238E27FC236}">
                  <a16:creationId xmlns:a16="http://schemas.microsoft.com/office/drawing/2014/main" id="{13FA55F4-44E7-4642-B003-94F89B4328B3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1276" y="1166"/>
              <a:ext cx="22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 b="1">
                  <a:solidFill>
                    <a:schemeClr val="bg1"/>
                  </a:solidFill>
                </a:rPr>
                <a:t>1</a:t>
              </a:r>
            </a:p>
          </p:txBody>
        </p:sp>
      </p:grpSp>
      <p:grpSp>
        <p:nvGrpSpPr>
          <p:cNvPr id="62496" name="Group 32">
            <a:extLst>
              <a:ext uri="{FF2B5EF4-FFF2-40B4-BE49-F238E27FC236}">
                <a16:creationId xmlns:a16="http://schemas.microsoft.com/office/drawing/2014/main" id="{FEFD56AC-D4F6-4548-858B-65EAB12C3D88}"/>
              </a:ext>
            </a:extLst>
          </p:cNvPr>
          <p:cNvGrpSpPr>
            <a:grpSpLocks/>
          </p:cNvGrpSpPr>
          <p:nvPr/>
        </p:nvGrpSpPr>
        <p:grpSpPr bwMode="auto">
          <a:xfrm>
            <a:off x="1828800" y="2667000"/>
            <a:ext cx="5410200" cy="665163"/>
            <a:chOff x="1152" y="1680"/>
            <a:chExt cx="3408" cy="419"/>
          </a:xfrm>
        </p:grpSpPr>
        <p:grpSp>
          <p:nvGrpSpPr>
            <p:cNvPr id="62471" name="Group 7">
              <a:extLst>
                <a:ext uri="{FF2B5EF4-FFF2-40B4-BE49-F238E27FC236}">
                  <a16:creationId xmlns:a16="http://schemas.microsoft.com/office/drawing/2014/main" id="{3C03274B-B108-4A7D-BD5D-4C6FF21EC51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2" y="1680"/>
              <a:ext cx="480" cy="419"/>
              <a:chOff x="3174" y="2656"/>
              <a:chExt cx="1549" cy="1351"/>
            </a:xfrm>
          </p:grpSpPr>
          <p:sp>
            <p:nvSpPr>
              <p:cNvPr id="62472" name="AutoShape 8">
                <a:extLst>
                  <a:ext uri="{FF2B5EF4-FFF2-40B4-BE49-F238E27FC236}">
                    <a16:creationId xmlns:a16="http://schemas.microsoft.com/office/drawing/2014/main" id="{9BA65D58-1684-4F5D-80E6-E934BA3ED403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187" y="2679"/>
                <a:ext cx="1536" cy="1328"/>
              </a:xfrm>
              <a:prstGeom prst="hexagon">
                <a:avLst>
                  <a:gd name="adj" fmla="val 28916"/>
                  <a:gd name="vf" fmla="val 115470"/>
                </a:avLst>
              </a:prstGeom>
              <a:solidFill>
                <a:srgbClr val="8080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C0C0C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2473" name="AutoShape 9">
                <a:extLst>
                  <a:ext uri="{FF2B5EF4-FFF2-40B4-BE49-F238E27FC236}">
                    <a16:creationId xmlns:a16="http://schemas.microsoft.com/office/drawing/2014/main" id="{A8AE7FB6-886C-4094-A3BD-EF9573D8E353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174" y="2656"/>
                <a:ext cx="1536" cy="1328"/>
              </a:xfrm>
              <a:prstGeom prst="hexagon">
                <a:avLst>
                  <a:gd name="adj" fmla="val 28916"/>
                  <a:gd name="vf" fmla="val 115470"/>
                </a:avLst>
              </a:prstGeom>
              <a:gradFill rotWithShape="1">
                <a:gsLst>
                  <a:gs pos="0">
                    <a:srgbClr val="E6E6E6"/>
                  </a:gs>
                  <a:gs pos="7499">
                    <a:srgbClr val="7D8496"/>
                  </a:gs>
                  <a:gs pos="26500">
                    <a:srgbClr val="E6E6E6"/>
                  </a:gs>
                  <a:gs pos="34000">
                    <a:srgbClr val="7D8496"/>
                  </a:gs>
                  <a:gs pos="46500">
                    <a:srgbClr val="E6E6E6"/>
                  </a:gs>
                  <a:gs pos="50000">
                    <a:srgbClr val="FFFFFF"/>
                  </a:gs>
                  <a:gs pos="53501">
                    <a:srgbClr val="E6E6E6"/>
                  </a:gs>
                  <a:gs pos="66001">
                    <a:srgbClr val="7D8496"/>
                  </a:gs>
                  <a:gs pos="73500">
                    <a:srgbClr val="E6E6E6"/>
                  </a:gs>
                  <a:gs pos="92501">
                    <a:srgbClr val="7D8496"/>
                  </a:gs>
                  <a:gs pos="100000">
                    <a:srgbClr val="E6E6E6"/>
                  </a:gs>
                </a:gsLst>
                <a:lin ang="2700000" scaled="1"/>
              </a:gradFill>
              <a:ln w="9525">
                <a:solidFill>
                  <a:srgbClr val="C0C0C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2474" name="AutoShape 10">
                <a:extLst>
                  <a:ext uri="{FF2B5EF4-FFF2-40B4-BE49-F238E27FC236}">
                    <a16:creationId xmlns:a16="http://schemas.microsoft.com/office/drawing/2014/main" id="{61A65ED0-D765-4C83-978D-288546AEBDC0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264" y="2736"/>
                <a:ext cx="1350" cy="1168"/>
              </a:xfrm>
              <a:prstGeom prst="hexagon">
                <a:avLst>
                  <a:gd name="adj" fmla="val 28896"/>
                  <a:gd name="vf" fmla="val 115470"/>
                </a:avLst>
              </a:prstGeom>
              <a:gradFill rotWithShape="1">
                <a:gsLst>
                  <a:gs pos="0">
                    <a:schemeClr val="accent1">
                      <a:gamma/>
                      <a:shade val="46275"/>
                      <a:invGamma/>
                    </a:schemeClr>
                  </a:gs>
                  <a:gs pos="100000">
                    <a:schemeClr val="accent1"/>
                  </a:gs>
                </a:gsLst>
                <a:lin ang="2700000" scaled="1"/>
              </a:gra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62478" name="Line 14">
              <a:extLst>
                <a:ext uri="{FF2B5EF4-FFF2-40B4-BE49-F238E27FC236}">
                  <a16:creationId xmlns:a16="http://schemas.microsoft.com/office/drawing/2014/main" id="{9030B310-DDC7-44ED-BF34-DD8CC1D2C6E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536" y="2064"/>
              <a:ext cx="3024" cy="0"/>
            </a:xfrm>
            <a:prstGeom prst="line">
              <a:avLst/>
            </a:prstGeom>
            <a:noFill/>
            <a:ln w="25400">
              <a:solidFill>
                <a:srgbClr val="C0C0C0"/>
              </a:solidFill>
              <a:prstDash val="sysDot"/>
              <a:round/>
              <a:headEnd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479" name="Text Box 15">
              <a:extLst>
                <a:ext uri="{FF2B5EF4-FFF2-40B4-BE49-F238E27FC236}">
                  <a16:creationId xmlns:a16="http://schemas.microsoft.com/office/drawing/2014/main" id="{558F03A9-1448-4B75-807E-43663BF738D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064" y="1728"/>
              <a:ext cx="1536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2400"/>
                <a:t>Click to add Title</a:t>
              </a:r>
            </a:p>
          </p:txBody>
        </p:sp>
        <p:sp>
          <p:nvSpPr>
            <p:cNvPr id="62480" name="Text Box 16">
              <a:extLst>
                <a:ext uri="{FF2B5EF4-FFF2-40B4-BE49-F238E27FC236}">
                  <a16:creationId xmlns:a16="http://schemas.microsoft.com/office/drawing/2014/main" id="{DE26205F-28B2-4F74-BBFB-193D8A145A66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1276" y="1742"/>
              <a:ext cx="22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 b="1">
                  <a:solidFill>
                    <a:schemeClr val="bg1"/>
                  </a:solidFill>
                </a:rPr>
                <a:t>2</a:t>
              </a:r>
            </a:p>
          </p:txBody>
        </p:sp>
      </p:grpSp>
      <p:grpSp>
        <p:nvGrpSpPr>
          <p:cNvPr id="62497" name="Group 33">
            <a:extLst>
              <a:ext uri="{FF2B5EF4-FFF2-40B4-BE49-F238E27FC236}">
                <a16:creationId xmlns:a16="http://schemas.microsoft.com/office/drawing/2014/main" id="{2AD22F47-E7D3-40B4-840C-C54D46FF4C40}"/>
              </a:ext>
            </a:extLst>
          </p:cNvPr>
          <p:cNvGrpSpPr>
            <a:grpSpLocks/>
          </p:cNvGrpSpPr>
          <p:nvPr/>
        </p:nvGrpSpPr>
        <p:grpSpPr bwMode="auto">
          <a:xfrm>
            <a:off x="1828800" y="3559175"/>
            <a:ext cx="5410200" cy="665163"/>
            <a:chOff x="1152" y="2242"/>
            <a:chExt cx="3408" cy="419"/>
          </a:xfrm>
        </p:grpSpPr>
        <p:grpSp>
          <p:nvGrpSpPr>
            <p:cNvPr id="62481" name="Group 17">
              <a:extLst>
                <a:ext uri="{FF2B5EF4-FFF2-40B4-BE49-F238E27FC236}">
                  <a16:creationId xmlns:a16="http://schemas.microsoft.com/office/drawing/2014/main" id="{9E0128FB-865A-4B0C-B69D-3C1BA727524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2" y="2242"/>
              <a:ext cx="480" cy="419"/>
              <a:chOff x="1110" y="2656"/>
              <a:chExt cx="1549" cy="1351"/>
            </a:xfrm>
          </p:grpSpPr>
          <p:sp>
            <p:nvSpPr>
              <p:cNvPr id="62482" name="AutoShape 18">
                <a:extLst>
                  <a:ext uri="{FF2B5EF4-FFF2-40B4-BE49-F238E27FC236}">
                    <a16:creationId xmlns:a16="http://schemas.microsoft.com/office/drawing/2014/main" id="{031C3684-37C1-4419-801F-993443EE60FB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123" y="2679"/>
                <a:ext cx="1536" cy="1328"/>
              </a:xfrm>
              <a:prstGeom prst="hexagon">
                <a:avLst>
                  <a:gd name="adj" fmla="val 28916"/>
                  <a:gd name="vf" fmla="val 115470"/>
                </a:avLst>
              </a:prstGeom>
              <a:solidFill>
                <a:srgbClr val="8080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C0C0C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2483" name="AutoShape 19">
                <a:extLst>
                  <a:ext uri="{FF2B5EF4-FFF2-40B4-BE49-F238E27FC236}">
                    <a16:creationId xmlns:a16="http://schemas.microsoft.com/office/drawing/2014/main" id="{7530D734-EB16-44C6-869E-5E7F94085F33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110" y="2656"/>
                <a:ext cx="1536" cy="1328"/>
              </a:xfrm>
              <a:prstGeom prst="hexagon">
                <a:avLst>
                  <a:gd name="adj" fmla="val 28916"/>
                  <a:gd name="vf" fmla="val 115470"/>
                </a:avLst>
              </a:prstGeom>
              <a:gradFill rotWithShape="1">
                <a:gsLst>
                  <a:gs pos="0">
                    <a:srgbClr val="E6E6E6"/>
                  </a:gs>
                  <a:gs pos="7499">
                    <a:srgbClr val="7D8496"/>
                  </a:gs>
                  <a:gs pos="26500">
                    <a:srgbClr val="E6E6E6"/>
                  </a:gs>
                  <a:gs pos="34000">
                    <a:srgbClr val="7D8496"/>
                  </a:gs>
                  <a:gs pos="46500">
                    <a:srgbClr val="E6E6E6"/>
                  </a:gs>
                  <a:gs pos="50000">
                    <a:srgbClr val="FFFFFF"/>
                  </a:gs>
                  <a:gs pos="53501">
                    <a:srgbClr val="E6E6E6"/>
                  </a:gs>
                  <a:gs pos="66001">
                    <a:srgbClr val="7D8496"/>
                  </a:gs>
                  <a:gs pos="73500">
                    <a:srgbClr val="E6E6E6"/>
                  </a:gs>
                  <a:gs pos="92501">
                    <a:srgbClr val="7D8496"/>
                  </a:gs>
                  <a:gs pos="100000">
                    <a:srgbClr val="E6E6E6"/>
                  </a:gs>
                </a:gsLst>
                <a:lin ang="2700000" scaled="1"/>
              </a:gradFill>
              <a:ln w="9525">
                <a:solidFill>
                  <a:srgbClr val="C0C0C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2484" name="AutoShape 20">
                <a:extLst>
                  <a:ext uri="{FF2B5EF4-FFF2-40B4-BE49-F238E27FC236}">
                    <a16:creationId xmlns:a16="http://schemas.microsoft.com/office/drawing/2014/main" id="{7D429D73-1431-413D-9F87-5E1B53D673C1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200" y="2736"/>
                <a:ext cx="1350" cy="1168"/>
              </a:xfrm>
              <a:prstGeom prst="hexagon">
                <a:avLst>
                  <a:gd name="adj" fmla="val 28896"/>
                  <a:gd name="vf" fmla="val 115470"/>
                </a:avLst>
              </a:prstGeom>
              <a:gradFill rotWithShape="1">
                <a:gsLst>
                  <a:gs pos="0">
                    <a:schemeClr val="hlink">
                      <a:gamma/>
                      <a:shade val="46275"/>
                      <a:invGamma/>
                    </a:schemeClr>
                  </a:gs>
                  <a:gs pos="100000">
                    <a:schemeClr val="hlink"/>
                  </a:gs>
                </a:gsLst>
                <a:lin ang="2700000" scaled="1"/>
              </a:gra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62489" name="Line 25">
              <a:extLst>
                <a:ext uri="{FF2B5EF4-FFF2-40B4-BE49-F238E27FC236}">
                  <a16:creationId xmlns:a16="http://schemas.microsoft.com/office/drawing/2014/main" id="{783187FE-7931-4233-83DA-91C598D7D2A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536" y="2626"/>
              <a:ext cx="3024" cy="0"/>
            </a:xfrm>
            <a:prstGeom prst="line">
              <a:avLst/>
            </a:prstGeom>
            <a:noFill/>
            <a:ln w="25400">
              <a:solidFill>
                <a:srgbClr val="C0C0C0"/>
              </a:solidFill>
              <a:prstDash val="sysDot"/>
              <a:round/>
              <a:headEnd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490" name="Text Box 26">
              <a:extLst>
                <a:ext uri="{FF2B5EF4-FFF2-40B4-BE49-F238E27FC236}">
                  <a16:creationId xmlns:a16="http://schemas.microsoft.com/office/drawing/2014/main" id="{D897E2A8-2D55-4941-AD73-6987DE8734B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064" y="2290"/>
              <a:ext cx="1536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2400"/>
                <a:t>Click to add Title</a:t>
              </a:r>
            </a:p>
          </p:txBody>
        </p:sp>
        <p:sp>
          <p:nvSpPr>
            <p:cNvPr id="62491" name="Text Box 27">
              <a:extLst>
                <a:ext uri="{FF2B5EF4-FFF2-40B4-BE49-F238E27FC236}">
                  <a16:creationId xmlns:a16="http://schemas.microsoft.com/office/drawing/2014/main" id="{36AD1B19-E9BA-4D89-B8AF-E04D78F988E5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1276" y="2304"/>
              <a:ext cx="22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 b="1">
                  <a:solidFill>
                    <a:schemeClr val="bg1"/>
                  </a:solidFill>
                </a:rPr>
                <a:t>3</a:t>
              </a:r>
            </a:p>
          </p:txBody>
        </p:sp>
      </p:grpSp>
      <p:grpSp>
        <p:nvGrpSpPr>
          <p:cNvPr id="62498" name="Group 34">
            <a:extLst>
              <a:ext uri="{FF2B5EF4-FFF2-40B4-BE49-F238E27FC236}">
                <a16:creationId xmlns:a16="http://schemas.microsoft.com/office/drawing/2014/main" id="{F0CED96B-F965-4FA6-8723-61F071ABAF18}"/>
              </a:ext>
            </a:extLst>
          </p:cNvPr>
          <p:cNvGrpSpPr>
            <a:grpSpLocks/>
          </p:cNvGrpSpPr>
          <p:nvPr/>
        </p:nvGrpSpPr>
        <p:grpSpPr bwMode="auto">
          <a:xfrm>
            <a:off x="1828800" y="4473575"/>
            <a:ext cx="5410200" cy="665163"/>
            <a:chOff x="1152" y="2818"/>
            <a:chExt cx="3408" cy="419"/>
          </a:xfrm>
        </p:grpSpPr>
        <p:grpSp>
          <p:nvGrpSpPr>
            <p:cNvPr id="62485" name="Group 21">
              <a:extLst>
                <a:ext uri="{FF2B5EF4-FFF2-40B4-BE49-F238E27FC236}">
                  <a16:creationId xmlns:a16="http://schemas.microsoft.com/office/drawing/2014/main" id="{B0384F94-7A03-4EB7-8AE4-319777AD09F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2" y="2818"/>
              <a:ext cx="480" cy="419"/>
              <a:chOff x="3174" y="2656"/>
              <a:chExt cx="1549" cy="1351"/>
            </a:xfrm>
          </p:grpSpPr>
          <p:sp>
            <p:nvSpPr>
              <p:cNvPr id="62486" name="AutoShape 22">
                <a:extLst>
                  <a:ext uri="{FF2B5EF4-FFF2-40B4-BE49-F238E27FC236}">
                    <a16:creationId xmlns:a16="http://schemas.microsoft.com/office/drawing/2014/main" id="{E94E9D95-DF56-45F1-A2DF-58810F5AE542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187" y="2679"/>
                <a:ext cx="1536" cy="1328"/>
              </a:xfrm>
              <a:prstGeom prst="hexagon">
                <a:avLst>
                  <a:gd name="adj" fmla="val 28916"/>
                  <a:gd name="vf" fmla="val 115470"/>
                </a:avLst>
              </a:prstGeom>
              <a:solidFill>
                <a:srgbClr val="8080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C0C0C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2487" name="AutoShape 23">
                <a:extLst>
                  <a:ext uri="{FF2B5EF4-FFF2-40B4-BE49-F238E27FC236}">
                    <a16:creationId xmlns:a16="http://schemas.microsoft.com/office/drawing/2014/main" id="{D8F4894D-1537-4FB8-B995-14DB2BD9046B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174" y="2656"/>
                <a:ext cx="1536" cy="1328"/>
              </a:xfrm>
              <a:prstGeom prst="hexagon">
                <a:avLst>
                  <a:gd name="adj" fmla="val 28916"/>
                  <a:gd name="vf" fmla="val 115470"/>
                </a:avLst>
              </a:prstGeom>
              <a:gradFill rotWithShape="1">
                <a:gsLst>
                  <a:gs pos="0">
                    <a:srgbClr val="E6E6E6"/>
                  </a:gs>
                  <a:gs pos="7499">
                    <a:srgbClr val="7D8496"/>
                  </a:gs>
                  <a:gs pos="26500">
                    <a:srgbClr val="E6E6E6"/>
                  </a:gs>
                  <a:gs pos="34000">
                    <a:srgbClr val="7D8496"/>
                  </a:gs>
                  <a:gs pos="46500">
                    <a:srgbClr val="E6E6E6"/>
                  </a:gs>
                  <a:gs pos="50000">
                    <a:srgbClr val="FFFFFF"/>
                  </a:gs>
                  <a:gs pos="53501">
                    <a:srgbClr val="E6E6E6"/>
                  </a:gs>
                  <a:gs pos="66001">
                    <a:srgbClr val="7D8496"/>
                  </a:gs>
                  <a:gs pos="73500">
                    <a:srgbClr val="E6E6E6"/>
                  </a:gs>
                  <a:gs pos="92501">
                    <a:srgbClr val="7D8496"/>
                  </a:gs>
                  <a:gs pos="100000">
                    <a:srgbClr val="E6E6E6"/>
                  </a:gs>
                </a:gsLst>
                <a:lin ang="2700000" scaled="1"/>
              </a:gradFill>
              <a:ln w="9525">
                <a:solidFill>
                  <a:srgbClr val="C0C0C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2488" name="AutoShape 24">
                <a:extLst>
                  <a:ext uri="{FF2B5EF4-FFF2-40B4-BE49-F238E27FC236}">
                    <a16:creationId xmlns:a16="http://schemas.microsoft.com/office/drawing/2014/main" id="{2A7CFA5F-F6B2-4AB7-B7F0-8F0C54A5FF91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264" y="2736"/>
                <a:ext cx="1350" cy="1168"/>
              </a:xfrm>
              <a:prstGeom prst="hexagon">
                <a:avLst>
                  <a:gd name="adj" fmla="val 28896"/>
                  <a:gd name="vf" fmla="val 115470"/>
                </a:avLst>
              </a:prstGeom>
              <a:gradFill rotWithShape="1">
                <a:gsLst>
                  <a:gs pos="0">
                    <a:schemeClr val="accent1">
                      <a:gamma/>
                      <a:shade val="46275"/>
                      <a:invGamma/>
                    </a:schemeClr>
                  </a:gs>
                  <a:gs pos="100000">
                    <a:schemeClr val="accent1"/>
                  </a:gs>
                </a:gsLst>
                <a:lin ang="2700000" scaled="1"/>
              </a:gra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62492" name="Line 28">
              <a:extLst>
                <a:ext uri="{FF2B5EF4-FFF2-40B4-BE49-F238E27FC236}">
                  <a16:creationId xmlns:a16="http://schemas.microsoft.com/office/drawing/2014/main" id="{9BC5E829-9CBD-41B7-BCF1-85FF11E7A67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536" y="3202"/>
              <a:ext cx="3024" cy="0"/>
            </a:xfrm>
            <a:prstGeom prst="line">
              <a:avLst/>
            </a:prstGeom>
            <a:noFill/>
            <a:ln w="25400">
              <a:solidFill>
                <a:srgbClr val="C0C0C0"/>
              </a:solidFill>
              <a:prstDash val="sysDot"/>
              <a:round/>
              <a:headEnd/>
              <a:tailEnd type="oval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493" name="Text Box 29">
              <a:extLst>
                <a:ext uri="{FF2B5EF4-FFF2-40B4-BE49-F238E27FC236}">
                  <a16:creationId xmlns:a16="http://schemas.microsoft.com/office/drawing/2014/main" id="{89AF4224-B312-4B30-BD18-A4C8F6804D5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064" y="2866"/>
              <a:ext cx="1536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2400"/>
                <a:t>Click to add Title</a:t>
              </a:r>
            </a:p>
          </p:txBody>
        </p:sp>
        <p:sp>
          <p:nvSpPr>
            <p:cNvPr id="62494" name="Text Box 30">
              <a:extLst>
                <a:ext uri="{FF2B5EF4-FFF2-40B4-BE49-F238E27FC236}">
                  <a16:creationId xmlns:a16="http://schemas.microsoft.com/office/drawing/2014/main" id="{B496A389-8A5D-4E78-820E-1A7F0492B4CA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1276" y="2880"/>
              <a:ext cx="22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 b="1">
                  <a:solidFill>
                    <a:schemeClr val="bg1"/>
                  </a:solidFill>
                </a:rPr>
                <a:t>4</a:t>
              </a:r>
            </a:p>
          </p:txBody>
        </p:sp>
      </p:grp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WordArt 2">
            <a:extLst>
              <a:ext uri="{FF2B5EF4-FFF2-40B4-BE49-F238E27FC236}">
                <a16:creationId xmlns:a16="http://schemas.microsoft.com/office/drawing/2014/main" id="{63396DC0-10BB-4157-AA62-3E54223E32F8}"/>
              </a:ext>
            </a:extLst>
          </p:cNvPr>
          <p:cNvSpPr>
            <a:spLocks noChangeArrowheads="1" noChangeShapeType="1" noTextEdit="1"/>
          </p:cNvSpPr>
          <p:nvPr/>
        </p:nvSpPr>
        <p:spPr bwMode="gray">
          <a:xfrm>
            <a:off x="2819400" y="4800600"/>
            <a:ext cx="4343400" cy="533400"/>
          </a:xfrm>
          <a:prstGeom prst="rect">
            <a:avLst/>
          </a:prstGeom>
        </p:spPr>
        <p:txBody>
          <a:bodyPr wrap="none" fromWordArt="1">
            <a:prstTxWarp prst="textDeflate">
              <a:avLst>
                <a:gd name="adj" fmla="val 0"/>
              </a:avLst>
            </a:prstTxWarp>
          </a:bodyPr>
          <a:lstStyle/>
          <a:p>
            <a:pPr algn="ctr"/>
            <a:r>
              <a:rPr lang="en-US" sz="3600" b="1" kern="10">
                <a:ln w="19050">
                  <a:solidFill>
                    <a:srgbClr val="FFFFFF"/>
                  </a:solidFill>
                  <a:round/>
                  <a:headEnd/>
                  <a:tailEnd/>
                </a:ln>
                <a:gradFill rotWithShape="1">
                  <a:gsLst>
                    <a:gs pos="0">
                      <a:schemeClr val="accent2"/>
                    </a:gs>
                    <a:gs pos="100000">
                      <a:schemeClr val="accent1"/>
                    </a:gs>
                  </a:gsLst>
                  <a:lin ang="0" scaled="1"/>
                </a:gradFill>
                <a:effectLst>
                  <a:outerShdw dist="53882" dir="2700000" algn="ctr" rotWithShape="0">
                    <a:schemeClr val="tx1">
                      <a:alpha val="50000"/>
                    </a:schemeClr>
                  </a:outerShdw>
                </a:effectLst>
                <a:cs typeface="Arial" panose="020B0604020202020204" pitchFamily="34" charset="0"/>
              </a:rPr>
              <a:t>Thank You !</a:t>
            </a:r>
          </a:p>
        </p:txBody>
      </p:sp>
      <p:sp>
        <p:nvSpPr>
          <p:cNvPr id="79875" name="Rectangle 3">
            <a:extLst>
              <a:ext uri="{FF2B5EF4-FFF2-40B4-BE49-F238E27FC236}">
                <a16:creationId xmlns:a16="http://schemas.microsoft.com/office/drawing/2014/main" id="{209949C2-AA3B-498B-A48E-472C203E9DDF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 bwMode="gray">
          <a:xfrm>
            <a:off x="2819400" y="5486400"/>
            <a:ext cx="4319588" cy="285750"/>
          </a:xfrm>
          <a:noFill/>
          <a:ln/>
        </p:spPr>
        <p:txBody>
          <a:bodyPr/>
          <a:lstStyle/>
          <a:p>
            <a:r>
              <a:rPr lang="en-US" altLang="en-US" b="1"/>
              <a:t>www.themegallery.com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8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98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98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98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25E0AB02-ED68-414C-AEB8-347B075CB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41986" name="Rectangle 2">
            <a:extLst>
              <a:ext uri="{FF2B5EF4-FFF2-40B4-BE49-F238E27FC236}">
                <a16:creationId xmlns:a16="http://schemas.microsoft.com/office/drawing/2014/main" id="{07731FA1-05AC-40D4-9007-BA66499A6D1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Hot Tip</a:t>
            </a:r>
          </a:p>
        </p:txBody>
      </p:sp>
      <p:sp>
        <p:nvSpPr>
          <p:cNvPr id="41987" name="Rectangle 3">
            <a:extLst>
              <a:ext uri="{FF2B5EF4-FFF2-40B4-BE49-F238E27FC236}">
                <a16:creationId xmlns:a16="http://schemas.microsoft.com/office/drawing/2014/main" id="{2F145253-8117-4241-A86A-47AE1A8E8E5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969250" cy="4257675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z="3200" b="0">
                <a:solidFill>
                  <a:schemeClr val="tx1"/>
                </a:solidFill>
              </a:rPr>
              <a:t>How do I incorporate my logo to a slide that will apply to all the other slides?</a:t>
            </a:r>
            <a:r>
              <a:rPr lang="en-US" altLang="en-US" sz="3600" b="0">
                <a:solidFill>
                  <a:schemeClr val="tx1"/>
                </a:solidFill>
              </a:rPr>
              <a:t> </a:t>
            </a:r>
          </a:p>
          <a:p>
            <a:pPr>
              <a:lnSpc>
                <a:spcPct val="90000"/>
              </a:lnSpc>
            </a:pPr>
            <a:endParaRPr lang="en-US" altLang="en-US" sz="3600" b="0">
              <a:solidFill>
                <a:schemeClr val="tx1"/>
              </a:solidFill>
            </a:endParaRPr>
          </a:p>
          <a:p>
            <a:pPr lvl="1">
              <a:lnSpc>
                <a:spcPct val="90000"/>
              </a:lnSpc>
            </a:pPr>
            <a:r>
              <a:rPr lang="en-US" altLang="en-US" sz="2900">
                <a:solidFill>
                  <a:schemeClr val="tx2"/>
                </a:solidFill>
              </a:rPr>
              <a:t>On the </a:t>
            </a:r>
            <a:r>
              <a:rPr lang="en-US" altLang="en-US" sz="2900">
                <a:solidFill>
                  <a:schemeClr val="accent1"/>
                </a:solidFill>
              </a:rPr>
              <a:t>[View]</a:t>
            </a:r>
            <a:r>
              <a:rPr lang="en-US" altLang="en-US" sz="2900">
                <a:solidFill>
                  <a:schemeClr val="tx2"/>
                </a:solidFill>
              </a:rPr>
              <a:t> menu, point to </a:t>
            </a:r>
            <a:r>
              <a:rPr lang="en-US" altLang="en-US" sz="2900">
                <a:solidFill>
                  <a:schemeClr val="accent1"/>
                </a:solidFill>
              </a:rPr>
              <a:t>[Master],</a:t>
            </a:r>
            <a:r>
              <a:rPr lang="en-US" altLang="en-US" sz="2900">
                <a:solidFill>
                  <a:schemeClr val="tx2"/>
                </a:solidFill>
              </a:rPr>
              <a:t> and then click </a:t>
            </a:r>
            <a:r>
              <a:rPr lang="en-US" altLang="en-US" sz="2900">
                <a:solidFill>
                  <a:schemeClr val="accent1"/>
                </a:solidFill>
              </a:rPr>
              <a:t>[Slide Master]</a:t>
            </a:r>
            <a:r>
              <a:rPr lang="en-US" altLang="en-US" sz="2900">
                <a:solidFill>
                  <a:schemeClr val="tx2"/>
                </a:solidFill>
              </a:rPr>
              <a:t> or </a:t>
            </a:r>
            <a:r>
              <a:rPr lang="en-US" altLang="en-US" sz="2900">
                <a:solidFill>
                  <a:schemeClr val="accent1"/>
                </a:solidFill>
              </a:rPr>
              <a:t>[Notes Master].</a:t>
            </a:r>
            <a:r>
              <a:rPr lang="en-US" altLang="en-US" sz="2900">
                <a:solidFill>
                  <a:schemeClr val="tx2"/>
                </a:solidFill>
              </a:rPr>
              <a:t> Change images to the one you like, then it will apply to all the other slides.</a:t>
            </a:r>
            <a:r>
              <a:rPr lang="en-US" altLang="en-US" sz="2800">
                <a:solidFill>
                  <a:schemeClr val="tx2"/>
                </a:solidFill>
              </a:rPr>
              <a:t> </a:t>
            </a:r>
            <a:br>
              <a:rPr lang="en-US" altLang="en-US" sz="2800">
                <a:solidFill>
                  <a:schemeClr val="tx2"/>
                </a:solidFill>
              </a:rPr>
            </a:br>
            <a:endParaRPr lang="en-US" altLang="en-US" sz="2800">
              <a:solidFill>
                <a:schemeClr val="tx2"/>
              </a:solidFill>
            </a:endParaRPr>
          </a:p>
        </p:txBody>
      </p:sp>
      <p:sp>
        <p:nvSpPr>
          <p:cNvPr id="41988" name="Rectangle 4">
            <a:extLst>
              <a:ext uri="{FF2B5EF4-FFF2-40B4-BE49-F238E27FC236}">
                <a16:creationId xmlns:a16="http://schemas.microsoft.com/office/drawing/2014/main" id="{EF70519D-2055-461E-BF87-B471FD92B4E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47800" y="5562600"/>
            <a:ext cx="5257800" cy="774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900" b="1"/>
              <a:t>[Image information in product]</a:t>
            </a:r>
            <a:br>
              <a:rPr lang="en-US" altLang="en-US" sz="900" b="1"/>
            </a:br>
            <a:r>
              <a:rPr lang="en-US" altLang="en-US" sz="900"/>
              <a:t>● Title Master- www.iclickart.co.kr  - Image licensed by affiliates</a:t>
            </a:r>
            <a:br>
              <a:rPr lang="en-US" altLang="en-US" sz="900"/>
            </a:br>
            <a:r>
              <a:rPr lang="en-US" altLang="en-US" sz="900"/>
              <a:t>● Slide Master –www.iclickart.co.kr - Image licensed by affiliates</a:t>
            </a:r>
            <a:br>
              <a:rPr lang="en-US" altLang="en-US" sz="900"/>
            </a:br>
            <a:r>
              <a:rPr lang="en-US" altLang="en-US" sz="900"/>
              <a:t>● Note to customers: This image has been licensed to be used within this PowerPoint template only. </a:t>
            </a:r>
          </a:p>
          <a:p>
            <a:r>
              <a:rPr lang="en-US" altLang="en-US" sz="900"/>
              <a:t>   You may not extract the image for any other use.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Footer Placeholder 4">
            <a:extLst>
              <a:ext uri="{FF2B5EF4-FFF2-40B4-BE49-F238E27FC236}">
                <a16:creationId xmlns:a16="http://schemas.microsoft.com/office/drawing/2014/main" id="{53ABA76E-AA2A-4E01-8A28-274156839A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63490" name="Rectangle 2">
            <a:extLst>
              <a:ext uri="{FF2B5EF4-FFF2-40B4-BE49-F238E27FC236}">
                <a16:creationId xmlns:a16="http://schemas.microsoft.com/office/drawing/2014/main" id="{E872C84B-89D1-45CC-9530-A9B44887840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/>
              <a:t>Diagram</a:t>
            </a:r>
            <a:endParaRPr lang="en-US" altLang="en-US" sz="2000"/>
          </a:p>
        </p:txBody>
      </p:sp>
      <p:grpSp>
        <p:nvGrpSpPr>
          <p:cNvPr id="63507" name="Group 19">
            <a:extLst>
              <a:ext uri="{FF2B5EF4-FFF2-40B4-BE49-F238E27FC236}">
                <a16:creationId xmlns:a16="http://schemas.microsoft.com/office/drawing/2014/main" id="{33319123-EF4D-491E-A048-88618D2C3776}"/>
              </a:ext>
            </a:extLst>
          </p:cNvPr>
          <p:cNvGrpSpPr>
            <a:grpSpLocks/>
          </p:cNvGrpSpPr>
          <p:nvPr/>
        </p:nvGrpSpPr>
        <p:grpSpPr bwMode="auto">
          <a:xfrm>
            <a:off x="1143000" y="3171825"/>
            <a:ext cx="2286000" cy="2667000"/>
            <a:chOff x="720" y="1998"/>
            <a:chExt cx="1440" cy="1680"/>
          </a:xfrm>
        </p:grpSpPr>
        <p:sp>
          <p:nvSpPr>
            <p:cNvPr id="63492" name="AutoShape 4">
              <a:extLst>
                <a:ext uri="{FF2B5EF4-FFF2-40B4-BE49-F238E27FC236}">
                  <a16:creationId xmlns:a16="http://schemas.microsoft.com/office/drawing/2014/main" id="{71B1A1DC-FE2E-4A9B-AF15-24C4F05B0F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0" y="1998"/>
              <a:ext cx="1440" cy="1680"/>
            </a:xfrm>
            <a:prstGeom prst="roundRect">
              <a:avLst>
                <a:gd name="adj" fmla="val 16667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gradFill rotWithShape="1">
                    <a:gsLst>
                      <a:gs pos="0">
                        <a:srgbClr val="99CCFF"/>
                      </a:gs>
                      <a:gs pos="100000">
                        <a:srgbClr val="99CCFF">
                          <a:gamma/>
                          <a:tint val="27451"/>
                          <a:invGamma/>
                        </a:srgbClr>
                      </a:gs>
                    </a:gsLst>
                    <a:lin ang="5400000" scaled="1"/>
                  </a:gra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 eaLnBrk="0" hangingPunct="0"/>
              <a:endParaRPr lang="en-US" altLang="en-US">
                <a:latin typeface="Verdana" panose="020B0604030504040204" pitchFamily="34" charset="0"/>
              </a:endParaRPr>
            </a:p>
          </p:txBody>
        </p:sp>
        <p:sp>
          <p:nvSpPr>
            <p:cNvPr id="63493" name="Text Box 5">
              <a:extLst>
                <a:ext uri="{FF2B5EF4-FFF2-40B4-BE49-F238E27FC236}">
                  <a16:creationId xmlns:a16="http://schemas.microsoft.com/office/drawing/2014/main" id="{8DEB19D1-63CC-4861-9CBA-4DDA0E62C85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80" y="2124"/>
              <a:ext cx="1284" cy="78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0" hangingPunct="0"/>
              <a:r>
                <a:rPr lang="en-US" altLang="en-US" sz="2000" b="1">
                  <a:solidFill>
                    <a:srgbClr val="000000"/>
                  </a:solidFill>
                </a:rPr>
                <a:t>ThemeGallery</a:t>
              </a:r>
              <a:r>
                <a:rPr lang="en-US" altLang="en-US">
                  <a:solidFill>
                    <a:srgbClr val="000000"/>
                  </a:solidFill>
                </a:rPr>
                <a:t> </a:t>
              </a:r>
              <a:r>
                <a:rPr lang="en-US" altLang="en-US" sz="1400">
                  <a:solidFill>
                    <a:srgbClr val="000000"/>
                  </a:solidFill>
                </a:rPr>
                <a:t>is a Design Digital Content &amp; Contents mall developed by Guild Design Inc.</a:t>
              </a:r>
            </a:p>
          </p:txBody>
        </p:sp>
      </p:grpSp>
      <p:sp>
        <p:nvSpPr>
          <p:cNvPr id="63494" name="Freeform 6">
            <a:extLst>
              <a:ext uri="{FF2B5EF4-FFF2-40B4-BE49-F238E27FC236}">
                <a16:creationId xmlns:a16="http://schemas.microsoft.com/office/drawing/2014/main" id="{5F06B660-8308-4ABD-B2A3-7C128CAC36B8}"/>
              </a:ext>
            </a:extLst>
          </p:cNvPr>
          <p:cNvSpPr>
            <a:spLocks/>
          </p:cNvSpPr>
          <p:nvPr/>
        </p:nvSpPr>
        <p:spPr bwMode="gray">
          <a:xfrm>
            <a:off x="3222625" y="3074988"/>
            <a:ext cx="903288" cy="1241425"/>
          </a:xfrm>
          <a:custGeom>
            <a:avLst/>
            <a:gdLst>
              <a:gd name="T0" fmla="*/ 580 w 580"/>
              <a:gd name="T1" fmla="*/ 0 h 798"/>
              <a:gd name="T2" fmla="*/ 578 w 580"/>
              <a:gd name="T3" fmla="*/ 90 h 798"/>
              <a:gd name="T4" fmla="*/ 568 w 580"/>
              <a:gd name="T5" fmla="*/ 174 h 798"/>
              <a:gd name="T6" fmla="*/ 552 w 580"/>
              <a:gd name="T7" fmla="*/ 252 h 798"/>
              <a:gd name="T8" fmla="*/ 526 w 580"/>
              <a:gd name="T9" fmla="*/ 324 h 798"/>
              <a:gd name="T10" fmla="*/ 494 w 580"/>
              <a:gd name="T11" fmla="*/ 390 h 798"/>
              <a:gd name="T12" fmla="*/ 452 w 580"/>
              <a:gd name="T13" fmla="*/ 450 h 798"/>
              <a:gd name="T14" fmla="*/ 402 w 580"/>
              <a:gd name="T15" fmla="*/ 508 h 798"/>
              <a:gd name="T16" fmla="*/ 342 w 580"/>
              <a:gd name="T17" fmla="*/ 560 h 798"/>
              <a:gd name="T18" fmla="*/ 270 w 580"/>
              <a:gd name="T19" fmla="*/ 610 h 798"/>
              <a:gd name="T20" fmla="*/ 188 w 580"/>
              <a:gd name="T21" fmla="*/ 656 h 798"/>
              <a:gd name="T22" fmla="*/ 188 w 580"/>
              <a:gd name="T23" fmla="*/ 798 h 798"/>
              <a:gd name="T24" fmla="*/ 0 w 580"/>
              <a:gd name="T25" fmla="*/ 514 h 798"/>
              <a:gd name="T26" fmla="*/ 188 w 580"/>
              <a:gd name="T27" fmla="*/ 230 h 798"/>
              <a:gd name="T28" fmla="*/ 188 w 580"/>
              <a:gd name="T29" fmla="*/ 372 h 798"/>
              <a:gd name="T30" fmla="*/ 224 w 580"/>
              <a:gd name="T31" fmla="*/ 368 h 798"/>
              <a:gd name="T32" fmla="*/ 264 w 580"/>
              <a:gd name="T33" fmla="*/ 356 h 798"/>
              <a:gd name="T34" fmla="*/ 306 w 580"/>
              <a:gd name="T35" fmla="*/ 336 h 798"/>
              <a:gd name="T36" fmla="*/ 348 w 580"/>
              <a:gd name="T37" fmla="*/ 310 h 798"/>
              <a:gd name="T38" fmla="*/ 392 w 580"/>
              <a:gd name="T39" fmla="*/ 280 h 798"/>
              <a:gd name="T40" fmla="*/ 432 w 580"/>
              <a:gd name="T41" fmla="*/ 246 h 798"/>
              <a:gd name="T42" fmla="*/ 472 w 580"/>
              <a:gd name="T43" fmla="*/ 208 h 798"/>
              <a:gd name="T44" fmla="*/ 506 w 580"/>
              <a:gd name="T45" fmla="*/ 166 h 798"/>
              <a:gd name="T46" fmla="*/ 536 w 580"/>
              <a:gd name="T47" fmla="*/ 124 h 798"/>
              <a:gd name="T48" fmla="*/ 558 w 580"/>
              <a:gd name="T49" fmla="*/ 82 h 798"/>
              <a:gd name="T50" fmla="*/ 574 w 580"/>
              <a:gd name="T51" fmla="*/ 40 h 798"/>
              <a:gd name="T52" fmla="*/ 578 w 580"/>
              <a:gd name="T53" fmla="*/ 0 h 798"/>
              <a:gd name="T54" fmla="*/ 580 w 580"/>
              <a:gd name="T55" fmla="*/ 0 h 7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580" h="798">
                <a:moveTo>
                  <a:pt x="580" y="0"/>
                </a:moveTo>
                <a:lnTo>
                  <a:pt x="578" y="90"/>
                </a:lnTo>
                <a:lnTo>
                  <a:pt x="568" y="174"/>
                </a:lnTo>
                <a:lnTo>
                  <a:pt x="552" y="252"/>
                </a:lnTo>
                <a:lnTo>
                  <a:pt x="526" y="324"/>
                </a:lnTo>
                <a:lnTo>
                  <a:pt x="494" y="390"/>
                </a:lnTo>
                <a:lnTo>
                  <a:pt x="452" y="450"/>
                </a:lnTo>
                <a:lnTo>
                  <a:pt x="402" y="508"/>
                </a:lnTo>
                <a:lnTo>
                  <a:pt x="342" y="560"/>
                </a:lnTo>
                <a:lnTo>
                  <a:pt x="270" y="610"/>
                </a:lnTo>
                <a:lnTo>
                  <a:pt x="188" y="656"/>
                </a:lnTo>
                <a:lnTo>
                  <a:pt x="188" y="798"/>
                </a:lnTo>
                <a:lnTo>
                  <a:pt x="0" y="514"/>
                </a:lnTo>
                <a:lnTo>
                  <a:pt x="188" y="230"/>
                </a:lnTo>
                <a:lnTo>
                  <a:pt x="188" y="372"/>
                </a:lnTo>
                <a:lnTo>
                  <a:pt x="224" y="368"/>
                </a:lnTo>
                <a:lnTo>
                  <a:pt x="264" y="356"/>
                </a:lnTo>
                <a:lnTo>
                  <a:pt x="306" y="336"/>
                </a:lnTo>
                <a:lnTo>
                  <a:pt x="348" y="310"/>
                </a:lnTo>
                <a:lnTo>
                  <a:pt x="392" y="280"/>
                </a:lnTo>
                <a:lnTo>
                  <a:pt x="432" y="246"/>
                </a:lnTo>
                <a:lnTo>
                  <a:pt x="472" y="208"/>
                </a:lnTo>
                <a:lnTo>
                  <a:pt x="506" y="166"/>
                </a:lnTo>
                <a:lnTo>
                  <a:pt x="536" y="124"/>
                </a:lnTo>
                <a:lnTo>
                  <a:pt x="558" y="82"/>
                </a:lnTo>
                <a:lnTo>
                  <a:pt x="574" y="40"/>
                </a:lnTo>
                <a:lnTo>
                  <a:pt x="578" y="0"/>
                </a:lnTo>
                <a:lnTo>
                  <a:pt x="580" y="0"/>
                </a:lnTo>
                <a:close/>
              </a:path>
            </a:pathLst>
          </a:custGeom>
          <a:gradFill rotWithShape="1">
            <a:gsLst>
              <a:gs pos="0">
                <a:schemeClr val="accent2"/>
              </a:gs>
              <a:gs pos="100000">
                <a:schemeClr val="accent2">
                  <a:gamma/>
                  <a:tint val="63529"/>
                  <a:invGamma/>
                </a:schemeClr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0">
                <a:solidFill>
                  <a:srgbClr val="00A06C"/>
                </a:solidFill>
                <a:prstDash val="solid"/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95" name="AutoShape 7">
            <a:extLst>
              <a:ext uri="{FF2B5EF4-FFF2-40B4-BE49-F238E27FC236}">
                <a16:creationId xmlns:a16="http://schemas.microsoft.com/office/drawing/2014/main" id="{3BBDBE35-12A1-40B5-B469-301F5E8D6665}"/>
              </a:ext>
            </a:extLst>
          </p:cNvPr>
          <p:cNvSpPr>
            <a:spLocks noChangeAspect="1" noChangeArrowheads="1" noTextEdit="1"/>
          </p:cNvSpPr>
          <p:nvPr/>
        </p:nvSpPr>
        <p:spPr bwMode="gray">
          <a:xfrm flipH="1">
            <a:off x="4868863" y="3071813"/>
            <a:ext cx="909637" cy="1244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63509" name="Group 21">
            <a:extLst>
              <a:ext uri="{FF2B5EF4-FFF2-40B4-BE49-F238E27FC236}">
                <a16:creationId xmlns:a16="http://schemas.microsoft.com/office/drawing/2014/main" id="{DCD98E6A-B627-46AD-B14F-AF52EAA5D32B}"/>
              </a:ext>
            </a:extLst>
          </p:cNvPr>
          <p:cNvGrpSpPr>
            <a:grpSpLocks/>
          </p:cNvGrpSpPr>
          <p:nvPr/>
        </p:nvGrpSpPr>
        <p:grpSpPr bwMode="auto">
          <a:xfrm>
            <a:off x="3048000" y="1447800"/>
            <a:ext cx="2998788" cy="1601788"/>
            <a:chOff x="1920" y="912"/>
            <a:chExt cx="1889" cy="1009"/>
          </a:xfrm>
        </p:grpSpPr>
        <p:grpSp>
          <p:nvGrpSpPr>
            <p:cNvPr id="63497" name="Group 9">
              <a:extLst>
                <a:ext uri="{FF2B5EF4-FFF2-40B4-BE49-F238E27FC236}">
                  <a16:creationId xmlns:a16="http://schemas.microsoft.com/office/drawing/2014/main" id="{F06FA474-5660-43E7-8308-106AA59979A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20" y="912"/>
              <a:ext cx="1889" cy="1009"/>
              <a:chOff x="1997" y="1314"/>
              <a:chExt cx="1889" cy="1009"/>
            </a:xfrm>
          </p:grpSpPr>
          <p:grpSp>
            <p:nvGrpSpPr>
              <p:cNvPr id="63498" name="Group 10">
                <a:extLst>
                  <a:ext uri="{FF2B5EF4-FFF2-40B4-BE49-F238E27FC236}">
                    <a16:creationId xmlns:a16="http://schemas.microsoft.com/office/drawing/2014/main" id="{9DFFCE3B-5179-4289-9EBE-EEA7CD55A48E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997" y="1404"/>
                <a:ext cx="1889" cy="919"/>
                <a:chOff x="1973" y="1027"/>
                <a:chExt cx="1926" cy="937"/>
              </a:xfrm>
            </p:grpSpPr>
            <p:sp>
              <p:nvSpPr>
                <p:cNvPr id="63499" name="Oval 11">
                  <a:extLst>
                    <a:ext uri="{FF2B5EF4-FFF2-40B4-BE49-F238E27FC236}">
                      <a16:creationId xmlns:a16="http://schemas.microsoft.com/office/drawing/2014/main" id="{4AB37528-81D2-469B-B215-772BC2586C3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1994" y="1057"/>
                  <a:ext cx="1905" cy="907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hlink"/>
                    </a:gs>
                    <a:gs pos="100000">
                      <a:schemeClr val="hlink">
                        <a:gamma/>
                        <a:shade val="48627"/>
                        <a:invGamma/>
                      </a:schemeClr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63500" name="Oval 12">
                  <a:extLst>
                    <a:ext uri="{FF2B5EF4-FFF2-40B4-BE49-F238E27FC236}">
                      <a16:creationId xmlns:a16="http://schemas.microsoft.com/office/drawing/2014/main" id="{E740D3CF-24A4-47C0-9E76-6DE4AB4CCD2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gray">
                <a:xfrm>
                  <a:off x="1973" y="1027"/>
                  <a:ext cx="1905" cy="907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hlink">
                        <a:gamma/>
                        <a:tint val="44314"/>
                        <a:invGamma/>
                      </a:schemeClr>
                    </a:gs>
                    <a:gs pos="100000">
                      <a:schemeClr val="hlink"/>
                    </a:gs>
                  </a:gsLst>
                  <a:lin ang="27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sp>
            <p:nvSpPr>
              <p:cNvPr id="63501" name="Oval 13">
                <a:extLst>
                  <a:ext uri="{FF2B5EF4-FFF2-40B4-BE49-F238E27FC236}">
                    <a16:creationId xmlns:a16="http://schemas.microsoft.com/office/drawing/2014/main" id="{EFACC502-A335-4589-A402-0AC54904B2F8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086" y="1314"/>
                <a:ext cx="1691" cy="845"/>
              </a:xfrm>
              <a:prstGeom prst="ellipse">
                <a:avLst/>
              </a:prstGeom>
              <a:gradFill rotWithShape="1">
                <a:gsLst>
                  <a:gs pos="0">
                    <a:schemeClr val="accent1">
                      <a:gamma/>
                      <a:shade val="46275"/>
                      <a:invGamma/>
                    </a:schemeClr>
                  </a:gs>
                  <a:gs pos="100000">
                    <a:schemeClr val="accent1"/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3502" name="Oval 14">
                <a:extLst>
                  <a:ext uri="{FF2B5EF4-FFF2-40B4-BE49-F238E27FC236}">
                    <a16:creationId xmlns:a16="http://schemas.microsoft.com/office/drawing/2014/main" id="{65330436-5DA2-418E-943C-944F8CEE998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108" y="1319"/>
                <a:ext cx="1650" cy="824"/>
              </a:xfrm>
              <a:prstGeom prst="ellipse">
                <a:avLst/>
              </a:prstGeom>
              <a:gradFill rotWithShape="1">
                <a:gsLst>
                  <a:gs pos="0">
                    <a:schemeClr val="accent1">
                      <a:alpha val="0"/>
                    </a:schemeClr>
                  </a:gs>
                  <a:gs pos="100000">
                    <a:schemeClr val="accent1">
                      <a:gamma/>
                      <a:tint val="34902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3503" name="Oval 15">
                <a:extLst>
                  <a:ext uri="{FF2B5EF4-FFF2-40B4-BE49-F238E27FC236}">
                    <a16:creationId xmlns:a16="http://schemas.microsoft.com/office/drawing/2014/main" id="{B5196C4A-8B1F-4EDF-AEEA-009BB36FAEF2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125" y="1327"/>
                <a:ext cx="1570" cy="770"/>
              </a:xfrm>
              <a:prstGeom prst="ellipse">
                <a:avLst/>
              </a:prstGeom>
              <a:gradFill rotWithShape="1">
                <a:gsLst>
                  <a:gs pos="0">
                    <a:schemeClr val="accent1">
                      <a:gamma/>
                      <a:shade val="79216"/>
                      <a:invGamma/>
                    </a:schemeClr>
                  </a:gs>
                  <a:gs pos="100000">
                    <a:schemeClr val="accent1">
                      <a:alpha val="48000"/>
                    </a:scheme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  <p:sp>
            <p:nvSpPr>
              <p:cNvPr id="63504" name="Oval 16">
                <a:extLst>
                  <a:ext uri="{FF2B5EF4-FFF2-40B4-BE49-F238E27FC236}">
                    <a16:creationId xmlns:a16="http://schemas.microsoft.com/office/drawing/2014/main" id="{4B07D72F-053C-4F14-BEC8-E897A91FE92E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208" y="1344"/>
                <a:ext cx="1382" cy="624"/>
              </a:xfrm>
              <a:prstGeom prst="ellipse">
                <a:avLst/>
              </a:prstGeom>
              <a:gradFill rotWithShape="1">
                <a:gsLst>
                  <a:gs pos="0">
                    <a:schemeClr val="accent1">
                      <a:gamma/>
                      <a:tint val="0"/>
                      <a:invGamma/>
                    </a:schemeClr>
                  </a:gs>
                  <a:gs pos="100000">
                    <a:schemeClr val="accent1">
                      <a:alpha val="38000"/>
                    </a:scheme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wrap="none" anchor="ctr"/>
              <a:lstStyle/>
              <a:p>
                <a:endParaRPr lang="en-US"/>
              </a:p>
            </p:txBody>
          </p:sp>
        </p:grpSp>
        <p:sp>
          <p:nvSpPr>
            <p:cNvPr id="63505" name="Text Box 17">
              <a:extLst>
                <a:ext uri="{FF2B5EF4-FFF2-40B4-BE49-F238E27FC236}">
                  <a16:creationId xmlns:a16="http://schemas.microsoft.com/office/drawing/2014/main" id="{3B75CE2E-4420-4433-8525-E476081F384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48" y="1038"/>
              <a:ext cx="774" cy="42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 b="1">
                  <a:solidFill>
                    <a:srgbClr val="000000"/>
                  </a:solidFill>
                </a:rPr>
                <a:t>Title</a:t>
              </a:r>
            </a:p>
            <a:p>
              <a:pPr algn="ctr" eaLnBrk="0" hangingPunct="0"/>
              <a:r>
                <a:rPr lang="en-US" altLang="en-US" sz="1400">
                  <a:solidFill>
                    <a:srgbClr val="000000"/>
                  </a:solidFill>
                </a:rPr>
                <a:t>Add your text</a:t>
              </a:r>
            </a:p>
          </p:txBody>
        </p:sp>
      </p:grpSp>
      <p:grpSp>
        <p:nvGrpSpPr>
          <p:cNvPr id="63508" name="Group 20">
            <a:extLst>
              <a:ext uri="{FF2B5EF4-FFF2-40B4-BE49-F238E27FC236}">
                <a16:creationId xmlns:a16="http://schemas.microsoft.com/office/drawing/2014/main" id="{BD1628DC-2991-49BF-9764-26FC78687740}"/>
              </a:ext>
            </a:extLst>
          </p:cNvPr>
          <p:cNvGrpSpPr>
            <a:grpSpLocks/>
          </p:cNvGrpSpPr>
          <p:nvPr/>
        </p:nvGrpSpPr>
        <p:grpSpPr bwMode="auto">
          <a:xfrm>
            <a:off x="5562600" y="3171825"/>
            <a:ext cx="2286000" cy="2667000"/>
            <a:chOff x="3504" y="1998"/>
            <a:chExt cx="1440" cy="1680"/>
          </a:xfrm>
        </p:grpSpPr>
        <p:sp>
          <p:nvSpPr>
            <p:cNvPr id="63491" name="AutoShape 3">
              <a:extLst>
                <a:ext uri="{FF2B5EF4-FFF2-40B4-BE49-F238E27FC236}">
                  <a16:creationId xmlns:a16="http://schemas.microsoft.com/office/drawing/2014/main" id="{82670291-2B0B-42AA-B192-AAF28641C44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04" y="1998"/>
              <a:ext cx="1440" cy="1680"/>
            </a:xfrm>
            <a:prstGeom prst="roundRect">
              <a:avLst>
                <a:gd name="adj" fmla="val 16667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gradFill rotWithShape="1">
                    <a:gsLst>
                      <a:gs pos="0">
                        <a:srgbClr val="99CCFF"/>
                      </a:gs>
                      <a:gs pos="100000">
                        <a:srgbClr val="99CCFF">
                          <a:gamma/>
                          <a:tint val="27451"/>
                          <a:invGamma/>
                        </a:srgbClr>
                      </a:gs>
                    </a:gsLst>
                    <a:lin ang="5400000" scaled="1"/>
                  </a:gra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 eaLnBrk="0" hangingPunct="0"/>
              <a:endParaRPr lang="en-US" altLang="en-US">
                <a:latin typeface="Verdana" panose="020B0604030504040204" pitchFamily="34" charset="0"/>
              </a:endParaRPr>
            </a:p>
          </p:txBody>
        </p:sp>
        <p:sp>
          <p:nvSpPr>
            <p:cNvPr id="63506" name="Text Box 18">
              <a:extLst>
                <a:ext uri="{FF2B5EF4-FFF2-40B4-BE49-F238E27FC236}">
                  <a16:creationId xmlns:a16="http://schemas.microsoft.com/office/drawing/2014/main" id="{5D70851E-56B4-4A7C-8C1A-128398FF260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00" y="2124"/>
              <a:ext cx="1284" cy="78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0" hangingPunct="0"/>
              <a:r>
                <a:rPr lang="en-US" altLang="en-US" sz="2000" b="1">
                  <a:solidFill>
                    <a:srgbClr val="000000"/>
                  </a:solidFill>
                </a:rPr>
                <a:t>ThemeGallery</a:t>
              </a:r>
              <a:r>
                <a:rPr lang="en-US" altLang="en-US">
                  <a:solidFill>
                    <a:srgbClr val="000000"/>
                  </a:solidFill>
                </a:rPr>
                <a:t> </a:t>
              </a:r>
              <a:r>
                <a:rPr lang="en-US" altLang="en-US" sz="1400">
                  <a:solidFill>
                    <a:srgbClr val="000000"/>
                  </a:solidFill>
                </a:rPr>
                <a:t>is a Design Digital Content &amp; Contents mall developed by Guild Design Inc.</a:t>
              </a:r>
            </a:p>
          </p:txBody>
        </p:sp>
      </p:grpSp>
      <p:sp>
        <p:nvSpPr>
          <p:cNvPr id="63496" name="Freeform 8">
            <a:extLst>
              <a:ext uri="{FF2B5EF4-FFF2-40B4-BE49-F238E27FC236}">
                <a16:creationId xmlns:a16="http://schemas.microsoft.com/office/drawing/2014/main" id="{E531D7DE-4A39-4BFF-926A-3AE7696907DE}"/>
              </a:ext>
            </a:extLst>
          </p:cNvPr>
          <p:cNvSpPr>
            <a:spLocks/>
          </p:cNvSpPr>
          <p:nvPr/>
        </p:nvSpPr>
        <p:spPr bwMode="gray">
          <a:xfrm flipH="1">
            <a:off x="4875213" y="3074988"/>
            <a:ext cx="903287" cy="1241425"/>
          </a:xfrm>
          <a:custGeom>
            <a:avLst/>
            <a:gdLst>
              <a:gd name="T0" fmla="*/ 580 w 580"/>
              <a:gd name="T1" fmla="*/ 0 h 798"/>
              <a:gd name="T2" fmla="*/ 578 w 580"/>
              <a:gd name="T3" fmla="*/ 90 h 798"/>
              <a:gd name="T4" fmla="*/ 568 w 580"/>
              <a:gd name="T5" fmla="*/ 174 h 798"/>
              <a:gd name="T6" fmla="*/ 552 w 580"/>
              <a:gd name="T7" fmla="*/ 252 h 798"/>
              <a:gd name="T8" fmla="*/ 526 w 580"/>
              <a:gd name="T9" fmla="*/ 324 h 798"/>
              <a:gd name="T10" fmla="*/ 494 w 580"/>
              <a:gd name="T11" fmla="*/ 390 h 798"/>
              <a:gd name="T12" fmla="*/ 452 w 580"/>
              <a:gd name="T13" fmla="*/ 450 h 798"/>
              <a:gd name="T14" fmla="*/ 402 w 580"/>
              <a:gd name="T15" fmla="*/ 508 h 798"/>
              <a:gd name="T16" fmla="*/ 342 w 580"/>
              <a:gd name="T17" fmla="*/ 560 h 798"/>
              <a:gd name="T18" fmla="*/ 270 w 580"/>
              <a:gd name="T19" fmla="*/ 610 h 798"/>
              <a:gd name="T20" fmla="*/ 188 w 580"/>
              <a:gd name="T21" fmla="*/ 656 h 798"/>
              <a:gd name="T22" fmla="*/ 188 w 580"/>
              <a:gd name="T23" fmla="*/ 798 h 798"/>
              <a:gd name="T24" fmla="*/ 0 w 580"/>
              <a:gd name="T25" fmla="*/ 514 h 798"/>
              <a:gd name="T26" fmla="*/ 188 w 580"/>
              <a:gd name="T27" fmla="*/ 230 h 798"/>
              <a:gd name="T28" fmla="*/ 188 w 580"/>
              <a:gd name="T29" fmla="*/ 372 h 798"/>
              <a:gd name="T30" fmla="*/ 224 w 580"/>
              <a:gd name="T31" fmla="*/ 368 h 798"/>
              <a:gd name="T32" fmla="*/ 264 w 580"/>
              <a:gd name="T33" fmla="*/ 356 h 798"/>
              <a:gd name="T34" fmla="*/ 306 w 580"/>
              <a:gd name="T35" fmla="*/ 336 h 798"/>
              <a:gd name="T36" fmla="*/ 348 w 580"/>
              <a:gd name="T37" fmla="*/ 310 h 798"/>
              <a:gd name="T38" fmla="*/ 392 w 580"/>
              <a:gd name="T39" fmla="*/ 280 h 798"/>
              <a:gd name="T40" fmla="*/ 432 w 580"/>
              <a:gd name="T41" fmla="*/ 246 h 798"/>
              <a:gd name="T42" fmla="*/ 472 w 580"/>
              <a:gd name="T43" fmla="*/ 208 h 798"/>
              <a:gd name="T44" fmla="*/ 506 w 580"/>
              <a:gd name="T45" fmla="*/ 166 h 798"/>
              <a:gd name="T46" fmla="*/ 536 w 580"/>
              <a:gd name="T47" fmla="*/ 124 h 798"/>
              <a:gd name="T48" fmla="*/ 558 w 580"/>
              <a:gd name="T49" fmla="*/ 82 h 798"/>
              <a:gd name="T50" fmla="*/ 574 w 580"/>
              <a:gd name="T51" fmla="*/ 40 h 798"/>
              <a:gd name="T52" fmla="*/ 578 w 580"/>
              <a:gd name="T53" fmla="*/ 0 h 798"/>
              <a:gd name="T54" fmla="*/ 580 w 580"/>
              <a:gd name="T55" fmla="*/ 0 h 7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580" h="798">
                <a:moveTo>
                  <a:pt x="580" y="0"/>
                </a:moveTo>
                <a:lnTo>
                  <a:pt x="578" y="90"/>
                </a:lnTo>
                <a:lnTo>
                  <a:pt x="568" y="174"/>
                </a:lnTo>
                <a:lnTo>
                  <a:pt x="552" y="252"/>
                </a:lnTo>
                <a:lnTo>
                  <a:pt x="526" y="324"/>
                </a:lnTo>
                <a:lnTo>
                  <a:pt x="494" y="390"/>
                </a:lnTo>
                <a:lnTo>
                  <a:pt x="452" y="450"/>
                </a:lnTo>
                <a:lnTo>
                  <a:pt x="402" y="508"/>
                </a:lnTo>
                <a:lnTo>
                  <a:pt x="342" y="560"/>
                </a:lnTo>
                <a:lnTo>
                  <a:pt x="270" y="610"/>
                </a:lnTo>
                <a:lnTo>
                  <a:pt x="188" y="656"/>
                </a:lnTo>
                <a:lnTo>
                  <a:pt x="188" y="798"/>
                </a:lnTo>
                <a:lnTo>
                  <a:pt x="0" y="514"/>
                </a:lnTo>
                <a:lnTo>
                  <a:pt x="188" y="230"/>
                </a:lnTo>
                <a:lnTo>
                  <a:pt x="188" y="372"/>
                </a:lnTo>
                <a:lnTo>
                  <a:pt x="224" y="368"/>
                </a:lnTo>
                <a:lnTo>
                  <a:pt x="264" y="356"/>
                </a:lnTo>
                <a:lnTo>
                  <a:pt x="306" y="336"/>
                </a:lnTo>
                <a:lnTo>
                  <a:pt x="348" y="310"/>
                </a:lnTo>
                <a:lnTo>
                  <a:pt x="392" y="280"/>
                </a:lnTo>
                <a:lnTo>
                  <a:pt x="432" y="246"/>
                </a:lnTo>
                <a:lnTo>
                  <a:pt x="472" y="208"/>
                </a:lnTo>
                <a:lnTo>
                  <a:pt x="506" y="166"/>
                </a:lnTo>
                <a:lnTo>
                  <a:pt x="536" y="124"/>
                </a:lnTo>
                <a:lnTo>
                  <a:pt x="558" y="82"/>
                </a:lnTo>
                <a:lnTo>
                  <a:pt x="574" y="40"/>
                </a:lnTo>
                <a:lnTo>
                  <a:pt x="578" y="0"/>
                </a:lnTo>
                <a:lnTo>
                  <a:pt x="580" y="0"/>
                </a:lnTo>
                <a:close/>
              </a:path>
            </a:pathLst>
          </a:custGeom>
          <a:gradFill rotWithShape="1">
            <a:gsLst>
              <a:gs pos="0">
                <a:schemeClr val="hlink"/>
              </a:gs>
              <a:gs pos="100000">
                <a:schemeClr val="hlink">
                  <a:gamma/>
                  <a:tint val="31765"/>
                  <a:invGamma/>
                </a:schemeClr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0">
                <a:solidFill>
                  <a:srgbClr val="00A06C"/>
                </a:solidFill>
                <a:prstDash val="solid"/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ooter Placeholder 3">
            <a:extLst>
              <a:ext uri="{FF2B5EF4-FFF2-40B4-BE49-F238E27FC236}">
                <a16:creationId xmlns:a16="http://schemas.microsoft.com/office/drawing/2014/main" id="{B2E5F42A-3B20-473B-B56C-6D37E763C7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64514" name="Rectangle 2">
            <a:extLst>
              <a:ext uri="{FF2B5EF4-FFF2-40B4-BE49-F238E27FC236}">
                <a16:creationId xmlns:a16="http://schemas.microsoft.com/office/drawing/2014/main" id="{E2E9F080-8FE2-4BCE-AE1C-0F799C2ACDE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 Cycle Diagram</a:t>
            </a:r>
          </a:p>
        </p:txBody>
      </p:sp>
      <p:grpSp>
        <p:nvGrpSpPr>
          <p:cNvPr id="64515" name="Group 3">
            <a:extLst>
              <a:ext uri="{FF2B5EF4-FFF2-40B4-BE49-F238E27FC236}">
                <a16:creationId xmlns:a16="http://schemas.microsoft.com/office/drawing/2014/main" id="{9AAC4F0A-34B6-416B-906A-AC3808512351}"/>
              </a:ext>
            </a:extLst>
          </p:cNvPr>
          <p:cNvGrpSpPr>
            <a:grpSpLocks/>
          </p:cNvGrpSpPr>
          <p:nvPr/>
        </p:nvGrpSpPr>
        <p:grpSpPr bwMode="auto">
          <a:xfrm>
            <a:off x="762000" y="2057400"/>
            <a:ext cx="6781800" cy="3886200"/>
            <a:chOff x="480" y="1296"/>
            <a:chExt cx="4272" cy="2448"/>
          </a:xfrm>
        </p:grpSpPr>
        <p:sp>
          <p:nvSpPr>
            <p:cNvPr id="64516" name="Freeform 4">
              <a:extLst>
                <a:ext uri="{FF2B5EF4-FFF2-40B4-BE49-F238E27FC236}">
                  <a16:creationId xmlns:a16="http://schemas.microsoft.com/office/drawing/2014/main" id="{1DAD8627-D9F8-484B-90BF-5858AD5DAE1E}"/>
                </a:ext>
              </a:extLst>
            </p:cNvPr>
            <p:cNvSpPr>
              <a:spLocks noEditPoints="1"/>
            </p:cNvSpPr>
            <p:nvPr/>
          </p:nvSpPr>
          <p:spPr bwMode="gray">
            <a:xfrm rot="-1358056">
              <a:off x="877" y="1765"/>
              <a:ext cx="3839" cy="1527"/>
            </a:xfrm>
            <a:custGeom>
              <a:avLst/>
              <a:gdLst>
                <a:gd name="T0" fmla="*/ 1692 w 4040"/>
                <a:gd name="T1" fmla="*/ 12 h 1888"/>
                <a:gd name="T2" fmla="*/ 1234 w 4040"/>
                <a:gd name="T3" fmla="*/ 74 h 1888"/>
                <a:gd name="T4" fmla="*/ 828 w 4040"/>
                <a:gd name="T5" fmla="*/ 182 h 1888"/>
                <a:gd name="T6" fmla="*/ 486 w 4040"/>
                <a:gd name="T7" fmla="*/ 330 h 1888"/>
                <a:gd name="T8" fmla="*/ 226 w 4040"/>
                <a:gd name="T9" fmla="*/ 510 h 1888"/>
                <a:gd name="T10" fmla="*/ 58 w 4040"/>
                <a:gd name="T11" fmla="*/ 718 h 1888"/>
                <a:gd name="T12" fmla="*/ 0 w 4040"/>
                <a:gd name="T13" fmla="*/ 944 h 1888"/>
                <a:gd name="T14" fmla="*/ 58 w 4040"/>
                <a:gd name="T15" fmla="*/ 1170 h 1888"/>
                <a:gd name="T16" fmla="*/ 226 w 4040"/>
                <a:gd name="T17" fmla="*/ 1378 h 1888"/>
                <a:gd name="T18" fmla="*/ 486 w 4040"/>
                <a:gd name="T19" fmla="*/ 1558 h 1888"/>
                <a:gd name="T20" fmla="*/ 828 w 4040"/>
                <a:gd name="T21" fmla="*/ 1706 h 1888"/>
                <a:gd name="T22" fmla="*/ 1234 w 4040"/>
                <a:gd name="T23" fmla="*/ 1814 h 1888"/>
                <a:gd name="T24" fmla="*/ 1692 w 4040"/>
                <a:gd name="T25" fmla="*/ 1876 h 1888"/>
                <a:gd name="T26" fmla="*/ 2186 w 4040"/>
                <a:gd name="T27" fmla="*/ 1884 h 1888"/>
                <a:gd name="T28" fmla="*/ 2658 w 4040"/>
                <a:gd name="T29" fmla="*/ 1840 h 1888"/>
                <a:gd name="T30" fmla="*/ 3084 w 4040"/>
                <a:gd name="T31" fmla="*/ 1746 h 1888"/>
                <a:gd name="T32" fmla="*/ 3448 w 4040"/>
                <a:gd name="T33" fmla="*/ 1612 h 1888"/>
                <a:gd name="T34" fmla="*/ 3738 w 4040"/>
                <a:gd name="T35" fmla="*/ 1442 h 1888"/>
                <a:gd name="T36" fmla="*/ 3938 w 4040"/>
                <a:gd name="T37" fmla="*/ 1242 h 1888"/>
                <a:gd name="T38" fmla="*/ 4034 w 4040"/>
                <a:gd name="T39" fmla="*/ 1022 h 1888"/>
                <a:gd name="T40" fmla="*/ 4014 w 4040"/>
                <a:gd name="T41" fmla="*/ 790 h 1888"/>
                <a:gd name="T42" fmla="*/ 3882 w 4040"/>
                <a:gd name="T43" fmla="*/ 576 h 1888"/>
                <a:gd name="T44" fmla="*/ 3650 w 4040"/>
                <a:gd name="T45" fmla="*/ 386 h 1888"/>
                <a:gd name="T46" fmla="*/ 3334 w 4040"/>
                <a:gd name="T47" fmla="*/ 228 h 1888"/>
                <a:gd name="T48" fmla="*/ 2948 w 4040"/>
                <a:gd name="T49" fmla="*/ 106 h 1888"/>
                <a:gd name="T50" fmla="*/ 2506 w 4040"/>
                <a:gd name="T51" fmla="*/ 28 h 1888"/>
                <a:gd name="T52" fmla="*/ 2020 w 4040"/>
                <a:gd name="T53" fmla="*/ 0 h 1888"/>
                <a:gd name="T54" fmla="*/ 1606 w 4040"/>
                <a:gd name="T55" fmla="*/ 1736 h 1888"/>
                <a:gd name="T56" fmla="*/ 1164 w 4040"/>
                <a:gd name="T57" fmla="*/ 1678 h 1888"/>
                <a:gd name="T58" fmla="*/ 776 w 4040"/>
                <a:gd name="T59" fmla="*/ 1576 h 1888"/>
                <a:gd name="T60" fmla="*/ 458 w 4040"/>
                <a:gd name="T61" fmla="*/ 1436 h 1888"/>
                <a:gd name="T62" fmla="*/ 224 w 4040"/>
                <a:gd name="T63" fmla="*/ 1266 h 1888"/>
                <a:gd name="T64" fmla="*/ 88 w 4040"/>
                <a:gd name="T65" fmla="*/ 1074 h 1888"/>
                <a:gd name="T66" fmla="*/ 68 w 4040"/>
                <a:gd name="T67" fmla="*/ 864 h 1888"/>
                <a:gd name="T68" fmla="*/ 166 w 4040"/>
                <a:gd name="T69" fmla="*/ 664 h 1888"/>
                <a:gd name="T70" fmla="*/ 370 w 4040"/>
                <a:gd name="T71" fmla="*/ 486 h 1888"/>
                <a:gd name="T72" fmla="*/ 662 w 4040"/>
                <a:gd name="T73" fmla="*/ 336 h 1888"/>
                <a:gd name="T74" fmla="*/ 1028 w 4040"/>
                <a:gd name="T75" fmla="*/ 222 h 1888"/>
                <a:gd name="T76" fmla="*/ 1454 w 4040"/>
                <a:gd name="T77" fmla="*/ 148 h 1888"/>
                <a:gd name="T78" fmla="*/ 1922 w 4040"/>
                <a:gd name="T79" fmla="*/ 120 h 1888"/>
                <a:gd name="T80" fmla="*/ 2392 w 4040"/>
                <a:gd name="T81" fmla="*/ 148 h 1888"/>
                <a:gd name="T82" fmla="*/ 2818 w 4040"/>
                <a:gd name="T83" fmla="*/ 222 h 1888"/>
                <a:gd name="T84" fmla="*/ 3184 w 4040"/>
                <a:gd name="T85" fmla="*/ 336 h 1888"/>
                <a:gd name="T86" fmla="*/ 3476 w 4040"/>
                <a:gd name="T87" fmla="*/ 486 h 1888"/>
                <a:gd name="T88" fmla="*/ 3680 w 4040"/>
                <a:gd name="T89" fmla="*/ 664 h 1888"/>
                <a:gd name="T90" fmla="*/ 3778 w 4040"/>
                <a:gd name="T91" fmla="*/ 864 h 1888"/>
                <a:gd name="T92" fmla="*/ 3758 w 4040"/>
                <a:gd name="T93" fmla="*/ 1074 h 1888"/>
                <a:gd name="T94" fmla="*/ 3622 w 4040"/>
                <a:gd name="T95" fmla="*/ 1266 h 1888"/>
                <a:gd name="T96" fmla="*/ 3388 w 4040"/>
                <a:gd name="T97" fmla="*/ 1436 h 1888"/>
                <a:gd name="T98" fmla="*/ 3070 w 4040"/>
                <a:gd name="T99" fmla="*/ 1576 h 1888"/>
                <a:gd name="T100" fmla="*/ 2682 w 4040"/>
                <a:gd name="T101" fmla="*/ 1678 h 1888"/>
                <a:gd name="T102" fmla="*/ 2240 w 4040"/>
                <a:gd name="T103" fmla="*/ 1736 h 18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4040" h="1888">
                  <a:moveTo>
                    <a:pt x="2020" y="0"/>
                  </a:moveTo>
                  <a:lnTo>
                    <a:pt x="1854" y="4"/>
                  </a:lnTo>
                  <a:lnTo>
                    <a:pt x="1692" y="12"/>
                  </a:lnTo>
                  <a:lnTo>
                    <a:pt x="1534" y="28"/>
                  </a:lnTo>
                  <a:lnTo>
                    <a:pt x="1382" y="48"/>
                  </a:lnTo>
                  <a:lnTo>
                    <a:pt x="1234" y="74"/>
                  </a:lnTo>
                  <a:lnTo>
                    <a:pt x="1092" y="106"/>
                  </a:lnTo>
                  <a:lnTo>
                    <a:pt x="956" y="142"/>
                  </a:lnTo>
                  <a:lnTo>
                    <a:pt x="828" y="182"/>
                  </a:lnTo>
                  <a:lnTo>
                    <a:pt x="706" y="228"/>
                  </a:lnTo>
                  <a:lnTo>
                    <a:pt x="592" y="276"/>
                  </a:lnTo>
                  <a:lnTo>
                    <a:pt x="486" y="330"/>
                  </a:lnTo>
                  <a:lnTo>
                    <a:pt x="390" y="386"/>
                  </a:lnTo>
                  <a:lnTo>
                    <a:pt x="302" y="446"/>
                  </a:lnTo>
                  <a:lnTo>
                    <a:pt x="226" y="510"/>
                  </a:lnTo>
                  <a:lnTo>
                    <a:pt x="158" y="576"/>
                  </a:lnTo>
                  <a:lnTo>
                    <a:pt x="102" y="646"/>
                  </a:lnTo>
                  <a:lnTo>
                    <a:pt x="58" y="718"/>
                  </a:lnTo>
                  <a:lnTo>
                    <a:pt x="26" y="790"/>
                  </a:lnTo>
                  <a:lnTo>
                    <a:pt x="6" y="866"/>
                  </a:lnTo>
                  <a:lnTo>
                    <a:pt x="0" y="944"/>
                  </a:lnTo>
                  <a:lnTo>
                    <a:pt x="6" y="1022"/>
                  </a:lnTo>
                  <a:lnTo>
                    <a:pt x="26" y="1098"/>
                  </a:lnTo>
                  <a:lnTo>
                    <a:pt x="58" y="1170"/>
                  </a:lnTo>
                  <a:lnTo>
                    <a:pt x="102" y="1242"/>
                  </a:lnTo>
                  <a:lnTo>
                    <a:pt x="158" y="1312"/>
                  </a:lnTo>
                  <a:lnTo>
                    <a:pt x="226" y="1378"/>
                  </a:lnTo>
                  <a:lnTo>
                    <a:pt x="302" y="1442"/>
                  </a:lnTo>
                  <a:lnTo>
                    <a:pt x="390" y="1502"/>
                  </a:lnTo>
                  <a:lnTo>
                    <a:pt x="486" y="1558"/>
                  </a:lnTo>
                  <a:lnTo>
                    <a:pt x="592" y="1612"/>
                  </a:lnTo>
                  <a:lnTo>
                    <a:pt x="706" y="1660"/>
                  </a:lnTo>
                  <a:lnTo>
                    <a:pt x="828" y="1706"/>
                  </a:lnTo>
                  <a:lnTo>
                    <a:pt x="956" y="1746"/>
                  </a:lnTo>
                  <a:lnTo>
                    <a:pt x="1092" y="1782"/>
                  </a:lnTo>
                  <a:lnTo>
                    <a:pt x="1234" y="1814"/>
                  </a:lnTo>
                  <a:lnTo>
                    <a:pt x="1382" y="1840"/>
                  </a:lnTo>
                  <a:lnTo>
                    <a:pt x="1534" y="1860"/>
                  </a:lnTo>
                  <a:lnTo>
                    <a:pt x="1692" y="1876"/>
                  </a:lnTo>
                  <a:lnTo>
                    <a:pt x="1854" y="1884"/>
                  </a:lnTo>
                  <a:lnTo>
                    <a:pt x="2020" y="1888"/>
                  </a:lnTo>
                  <a:lnTo>
                    <a:pt x="2186" y="1884"/>
                  </a:lnTo>
                  <a:lnTo>
                    <a:pt x="2348" y="1876"/>
                  </a:lnTo>
                  <a:lnTo>
                    <a:pt x="2506" y="1860"/>
                  </a:lnTo>
                  <a:lnTo>
                    <a:pt x="2658" y="1840"/>
                  </a:lnTo>
                  <a:lnTo>
                    <a:pt x="2806" y="1814"/>
                  </a:lnTo>
                  <a:lnTo>
                    <a:pt x="2948" y="1782"/>
                  </a:lnTo>
                  <a:lnTo>
                    <a:pt x="3084" y="1746"/>
                  </a:lnTo>
                  <a:lnTo>
                    <a:pt x="3212" y="1706"/>
                  </a:lnTo>
                  <a:lnTo>
                    <a:pt x="3334" y="1660"/>
                  </a:lnTo>
                  <a:lnTo>
                    <a:pt x="3448" y="1612"/>
                  </a:lnTo>
                  <a:lnTo>
                    <a:pt x="3554" y="1558"/>
                  </a:lnTo>
                  <a:lnTo>
                    <a:pt x="3650" y="1502"/>
                  </a:lnTo>
                  <a:lnTo>
                    <a:pt x="3738" y="1442"/>
                  </a:lnTo>
                  <a:lnTo>
                    <a:pt x="3814" y="1378"/>
                  </a:lnTo>
                  <a:lnTo>
                    <a:pt x="3882" y="1312"/>
                  </a:lnTo>
                  <a:lnTo>
                    <a:pt x="3938" y="1242"/>
                  </a:lnTo>
                  <a:lnTo>
                    <a:pt x="3982" y="1170"/>
                  </a:lnTo>
                  <a:lnTo>
                    <a:pt x="4014" y="1098"/>
                  </a:lnTo>
                  <a:lnTo>
                    <a:pt x="4034" y="1022"/>
                  </a:lnTo>
                  <a:lnTo>
                    <a:pt x="4040" y="944"/>
                  </a:lnTo>
                  <a:lnTo>
                    <a:pt x="4034" y="866"/>
                  </a:lnTo>
                  <a:lnTo>
                    <a:pt x="4014" y="790"/>
                  </a:lnTo>
                  <a:lnTo>
                    <a:pt x="3982" y="718"/>
                  </a:lnTo>
                  <a:lnTo>
                    <a:pt x="3938" y="646"/>
                  </a:lnTo>
                  <a:lnTo>
                    <a:pt x="3882" y="576"/>
                  </a:lnTo>
                  <a:lnTo>
                    <a:pt x="3814" y="510"/>
                  </a:lnTo>
                  <a:lnTo>
                    <a:pt x="3738" y="446"/>
                  </a:lnTo>
                  <a:lnTo>
                    <a:pt x="3650" y="386"/>
                  </a:lnTo>
                  <a:lnTo>
                    <a:pt x="3554" y="330"/>
                  </a:lnTo>
                  <a:lnTo>
                    <a:pt x="3448" y="276"/>
                  </a:lnTo>
                  <a:lnTo>
                    <a:pt x="3334" y="228"/>
                  </a:lnTo>
                  <a:lnTo>
                    <a:pt x="3212" y="182"/>
                  </a:lnTo>
                  <a:lnTo>
                    <a:pt x="3084" y="142"/>
                  </a:lnTo>
                  <a:lnTo>
                    <a:pt x="2948" y="106"/>
                  </a:lnTo>
                  <a:lnTo>
                    <a:pt x="2806" y="74"/>
                  </a:lnTo>
                  <a:lnTo>
                    <a:pt x="2658" y="48"/>
                  </a:lnTo>
                  <a:lnTo>
                    <a:pt x="2506" y="28"/>
                  </a:lnTo>
                  <a:lnTo>
                    <a:pt x="2348" y="12"/>
                  </a:lnTo>
                  <a:lnTo>
                    <a:pt x="2186" y="4"/>
                  </a:lnTo>
                  <a:lnTo>
                    <a:pt x="2020" y="0"/>
                  </a:lnTo>
                  <a:close/>
                  <a:moveTo>
                    <a:pt x="1922" y="1748"/>
                  </a:moveTo>
                  <a:lnTo>
                    <a:pt x="1762" y="1746"/>
                  </a:lnTo>
                  <a:lnTo>
                    <a:pt x="1606" y="1736"/>
                  </a:lnTo>
                  <a:lnTo>
                    <a:pt x="1454" y="1722"/>
                  </a:lnTo>
                  <a:lnTo>
                    <a:pt x="1306" y="1702"/>
                  </a:lnTo>
                  <a:lnTo>
                    <a:pt x="1164" y="1678"/>
                  </a:lnTo>
                  <a:lnTo>
                    <a:pt x="1028" y="1648"/>
                  </a:lnTo>
                  <a:lnTo>
                    <a:pt x="898" y="1614"/>
                  </a:lnTo>
                  <a:lnTo>
                    <a:pt x="776" y="1576"/>
                  </a:lnTo>
                  <a:lnTo>
                    <a:pt x="662" y="1532"/>
                  </a:lnTo>
                  <a:lnTo>
                    <a:pt x="554" y="1486"/>
                  </a:lnTo>
                  <a:lnTo>
                    <a:pt x="458" y="1436"/>
                  </a:lnTo>
                  <a:lnTo>
                    <a:pt x="370" y="1382"/>
                  </a:lnTo>
                  <a:lnTo>
                    <a:pt x="292" y="1326"/>
                  </a:lnTo>
                  <a:lnTo>
                    <a:pt x="224" y="1266"/>
                  </a:lnTo>
                  <a:lnTo>
                    <a:pt x="166" y="1204"/>
                  </a:lnTo>
                  <a:lnTo>
                    <a:pt x="122" y="1140"/>
                  </a:lnTo>
                  <a:lnTo>
                    <a:pt x="88" y="1074"/>
                  </a:lnTo>
                  <a:lnTo>
                    <a:pt x="68" y="1004"/>
                  </a:lnTo>
                  <a:lnTo>
                    <a:pt x="62" y="934"/>
                  </a:lnTo>
                  <a:lnTo>
                    <a:pt x="68" y="864"/>
                  </a:lnTo>
                  <a:lnTo>
                    <a:pt x="88" y="796"/>
                  </a:lnTo>
                  <a:lnTo>
                    <a:pt x="122" y="730"/>
                  </a:lnTo>
                  <a:lnTo>
                    <a:pt x="166" y="664"/>
                  </a:lnTo>
                  <a:lnTo>
                    <a:pt x="224" y="602"/>
                  </a:lnTo>
                  <a:lnTo>
                    <a:pt x="292" y="544"/>
                  </a:lnTo>
                  <a:lnTo>
                    <a:pt x="370" y="486"/>
                  </a:lnTo>
                  <a:lnTo>
                    <a:pt x="458" y="434"/>
                  </a:lnTo>
                  <a:lnTo>
                    <a:pt x="554" y="382"/>
                  </a:lnTo>
                  <a:lnTo>
                    <a:pt x="662" y="336"/>
                  </a:lnTo>
                  <a:lnTo>
                    <a:pt x="776" y="294"/>
                  </a:lnTo>
                  <a:lnTo>
                    <a:pt x="898" y="256"/>
                  </a:lnTo>
                  <a:lnTo>
                    <a:pt x="1028" y="222"/>
                  </a:lnTo>
                  <a:lnTo>
                    <a:pt x="1164" y="192"/>
                  </a:lnTo>
                  <a:lnTo>
                    <a:pt x="1306" y="166"/>
                  </a:lnTo>
                  <a:lnTo>
                    <a:pt x="1454" y="148"/>
                  </a:lnTo>
                  <a:lnTo>
                    <a:pt x="1606" y="132"/>
                  </a:lnTo>
                  <a:lnTo>
                    <a:pt x="1762" y="124"/>
                  </a:lnTo>
                  <a:lnTo>
                    <a:pt x="1922" y="120"/>
                  </a:lnTo>
                  <a:lnTo>
                    <a:pt x="2084" y="124"/>
                  </a:lnTo>
                  <a:lnTo>
                    <a:pt x="2240" y="132"/>
                  </a:lnTo>
                  <a:lnTo>
                    <a:pt x="2392" y="148"/>
                  </a:lnTo>
                  <a:lnTo>
                    <a:pt x="2540" y="166"/>
                  </a:lnTo>
                  <a:lnTo>
                    <a:pt x="2682" y="192"/>
                  </a:lnTo>
                  <a:lnTo>
                    <a:pt x="2818" y="222"/>
                  </a:lnTo>
                  <a:lnTo>
                    <a:pt x="2948" y="256"/>
                  </a:lnTo>
                  <a:lnTo>
                    <a:pt x="3070" y="294"/>
                  </a:lnTo>
                  <a:lnTo>
                    <a:pt x="3184" y="336"/>
                  </a:lnTo>
                  <a:lnTo>
                    <a:pt x="3292" y="382"/>
                  </a:lnTo>
                  <a:lnTo>
                    <a:pt x="3388" y="434"/>
                  </a:lnTo>
                  <a:lnTo>
                    <a:pt x="3476" y="486"/>
                  </a:lnTo>
                  <a:lnTo>
                    <a:pt x="3554" y="544"/>
                  </a:lnTo>
                  <a:lnTo>
                    <a:pt x="3622" y="602"/>
                  </a:lnTo>
                  <a:lnTo>
                    <a:pt x="3680" y="664"/>
                  </a:lnTo>
                  <a:lnTo>
                    <a:pt x="3724" y="730"/>
                  </a:lnTo>
                  <a:lnTo>
                    <a:pt x="3758" y="796"/>
                  </a:lnTo>
                  <a:lnTo>
                    <a:pt x="3778" y="864"/>
                  </a:lnTo>
                  <a:lnTo>
                    <a:pt x="3784" y="934"/>
                  </a:lnTo>
                  <a:lnTo>
                    <a:pt x="3778" y="1004"/>
                  </a:lnTo>
                  <a:lnTo>
                    <a:pt x="3758" y="1074"/>
                  </a:lnTo>
                  <a:lnTo>
                    <a:pt x="3724" y="1140"/>
                  </a:lnTo>
                  <a:lnTo>
                    <a:pt x="3680" y="1204"/>
                  </a:lnTo>
                  <a:lnTo>
                    <a:pt x="3622" y="1266"/>
                  </a:lnTo>
                  <a:lnTo>
                    <a:pt x="3554" y="1326"/>
                  </a:lnTo>
                  <a:lnTo>
                    <a:pt x="3476" y="1382"/>
                  </a:lnTo>
                  <a:lnTo>
                    <a:pt x="3388" y="1436"/>
                  </a:lnTo>
                  <a:lnTo>
                    <a:pt x="3292" y="1486"/>
                  </a:lnTo>
                  <a:lnTo>
                    <a:pt x="3184" y="1532"/>
                  </a:lnTo>
                  <a:lnTo>
                    <a:pt x="3070" y="1576"/>
                  </a:lnTo>
                  <a:lnTo>
                    <a:pt x="2948" y="1614"/>
                  </a:lnTo>
                  <a:lnTo>
                    <a:pt x="2818" y="1648"/>
                  </a:lnTo>
                  <a:lnTo>
                    <a:pt x="2682" y="1678"/>
                  </a:lnTo>
                  <a:lnTo>
                    <a:pt x="2540" y="1702"/>
                  </a:lnTo>
                  <a:lnTo>
                    <a:pt x="2392" y="1722"/>
                  </a:lnTo>
                  <a:lnTo>
                    <a:pt x="2240" y="1736"/>
                  </a:lnTo>
                  <a:lnTo>
                    <a:pt x="2084" y="1746"/>
                  </a:lnTo>
                  <a:lnTo>
                    <a:pt x="1922" y="1748"/>
                  </a:lnTo>
                  <a:close/>
                </a:path>
              </a:pathLst>
            </a:custGeom>
            <a:gradFill rotWithShape="1">
              <a:gsLst>
                <a:gs pos="0">
                  <a:schemeClr val="bg2">
                    <a:gamma/>
                    <a:tint val="30196"/>
                    <a:invGamma/>
                    <a:alpha val="36000"/>
                  </a:schemeClr>
                </a:gs>
                <a:gs pos="100000">
                  <a:schemeClr val="bg2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0">
                  <a:solidFill>
                    <a:srgbClr val="F7C16B"/>
                  </a:solidFill>
                  <a:prstDash val="solid"/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4517" name="Oval 5">
              <a:extLst>
                <a:ext uri="{FF2B5EF4-FFF2-40B4-BE49-F238E27FC236}">
                  <a16:creationId xmlns:a16="http://schemas.microsoft.com/office/drawing/2014/main" id="{7685D1AE-2699-4E27-B5A5-B09886659C1E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407" y="1296"/>
              <a:ext cx="720" cy="694"/>
            </a:xfrm>
            <a:prstGeom prst="ellipse">
              <a:avLst/>
            </a:prstGeom>
            <a:gradFill rotWithShape="1">
              <a:gsLst>
                <a:gs pos="0">
                  <a:schemeClr val="hlink"/>
                </a:gs>
                <a:gs pos="100000">
                  <a:schemeClr val="hlink">
                    <a:gamma/>
                    <a:shade val="34510"/>
                    <a:invGamma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>
              <a:prstShdw prst="shdw12" dist="76200" dir="10800000">
                <a:srgbClr val="001D3A">
                  <a:alpha val="50000"/>
                </a:srgbClr>
              </a:prst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/>
              <a:endParaRPr lang="en-US" altLang="en-US"/>
            </a:p>
          </p:txBody>
        </p:sp>
        <p:sp>
          <p:nvSpPr>
            <p:cNvPr id="64518" name="Oval 6">
              <a:extLst>
                <a:ext uri="{FF2B5EF4-FFF2-40B4-BE49-F238E27FC236}">
                  <a16:creationId xmlns:a16="http://schemas.microsoft.com/office/drawing/2014/main" id="{B8FE8DBF-BE29-46C2-B7AE-B5E89CDCF2B7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999" y="2126"/>
              <a:ext cx="719" cy="694"/>
            </a:xfrm>
            <a:prstGeom prst="ellipse">
              <a:avLst/>
            </a:prstGeom>
            <a:gradFill rotWithShape="1">
              <a:gsLst>
                <a:gs pos="0">
                  <a:schemeClr val="accent1"/>
                </a:gs>
                <a:gs pos="100000">
                  <a:schemeClr val="accent1">
                    <a:gamma/>
                    <a:shade val="31373"/>
                    <a:invGamma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>
              <a:prstShdw prst="shdw12" dist="76200" dir="10800000">
                <a:srgbClr val="001D3A">
                  <a:alpha val="50000"/>
                </a:srgbClr>
              </a:prst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/>
              <a:endParaRPr lang="en-US" altLang="en-US"/>
            </a:p>
          </p:txBody>
        </p:sp>
        <p:sp>
          <p:nvSpPr>
            <p:cNvPr id="64519" name="Oval 7">
              <a:extLst>
                <a:ext uri="{FF2B5EF4-FFF2-40B4-BE49-F238E27FC236}">
                  <a16:creationId xmlns:a16="http://schemas.microsoft.com/office/drawing/2014/main" id="{56111997-BB0A-4325-9BC1-FAAD3367A376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1493" y="3050"/>
              <a:ext cx="719" cy="694"/>
            </a:xfrm>
            <a:prstGeom prst="ellipse">
              <a:avLst/>
            </a:prstGeom>
            <a:gradFill rotWithShape="1">
              <a:gsLst>
                <a:gs pos="0">
                  <a:schemeClr val="accent2"/>
                </a:gs>
                <a:gs pos="100000">
                  <a:schemeClr val="accent2">
                    <a:gamma/>
                    <a:shade val="35686"/>
                    <a:invGamma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>
              <a:prstShdw prst="shdw12" dist="76200" dir="10800000">
                <a:srgbClr val="001D3A">
                  <a:alpha val="50000"/>
                </a:srgbClr>
              </a:prst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/>
              <a:endParaRPr lang="en-US" altLang="en-US"/>
            </a:p>
          </p:txBody>
        </p:sp>
        <p:sp>
          <p:nvSpPr>
            <p:cNvPr id="64520" name="Oval 8">
              <a:extLst>
                <a:ext uri="{FF2B5EF4-FFF2-40B4-BE49-F238E27FC236}">
                  <a16:creationId xmlns:a16="http://schemas.microsoft.com/office/drawing/2014/main" id="{294612C8-82D8-4DBB-8A3C-D64B97D12CDB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048" y="2707"/>
              <a:ext cx="719" cy="694"/>
            </a:xfrm>
            <a:prstGeom prst="ellipse">
              <a:avLst/>
            </a:prstGeom>
            <a:gradFill rotWithShape="1">
              <a:gsLst>
                <a:gs pos="0">
                  <a:schemeClr val="bg2"/>
                </a:gs>
                <a:gs pos="100000">
                  <a:schemeClr val="bg2">
                    <a:gamma/>
                    <a:shade val="35686"/>
                    <a:invGamma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>
              <a:prstShdw prst="shdw12" dist="76200" dir="10800000">
                <a:srgbClr val="001D3A">
                  <a:alpha val="50000"/>
                </a:srgbClr>
              </a:prst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/>
              <a:endParaRPr lang="en-US" altLang="en-US"/>
            </a:p>
          </p:txBody>
        </p:sp>
        <p:sp>
          <p:nvSpPr>
            <p:cNvPr id="64521" name="Oval 9">
              <a:extLst>
                <a:ext uri="{FF2B5EF4-FFF2-40B4-BE49-F238E27FC236}">
                  <a16:creationId xmlns:a16="http://schemas.microsoft.com/office/drawing/2014/main" id="{8EA87C99-6FA4-4C97-A97C-8DC4704F8B8F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4072" y="1420"/>
              <a:ext cx="680" cy="695"/>
            </a:xfrm>
            <a:prstGeom prst="ellipse">
              <a:avLst/>
            </a:pr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shade val="34510"/>
                    <a:invGamma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>
              <a:prstShdw prst="shdw12" dist="76200" dir="10800000">
                <a:srgbClr val="001D3A">
                  <a:alpha val="50000"/>
                </a:srgbClr>
              </a:prst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/>
              <a:endParaRPr lang="en-US" altLang="en-US"/>
            </a:p>
          </p:txBody>
        </p:sp>
        <p:sp>
          <p:nvSpPr>
            <p:cNvPr id="64522" name="Text Box 10">
              <a:extLst>
                <a:ext uri="{FF2B5EF4-FFF2-40B4-BE49-F238E27FC236}">
                  <a16:creationId xmlns:a16="http://schemas.microsoft.com/office/drawing/2014/main" id="{970D46C3-1F0B-437C-A384-C7B5DBD8DFC2}"/>
                </a:ext>
              </a:extLst>
            </p:cNvPr>
            <p:cNvSpPr txBox="1">
              <a:spLocks noChangeArrowheads="1"/>
            </p:cNvSpPr>
            <p:nvPr/>
          </p:nvSpPr>
          <p:spPr bwMode="white">
            <a:xfrm>
              <a:off x="1091" y="2357"/>
              <a:ext cx="472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817" dir="2708076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b="1">
                  <a:solidFill>
                    <a:schemeClr val="bg1"/>
                  </a:solidFill>
                  <a:latin typeface="Verdana" panose="020B0604030504040204" pitchFamily="34" charset="0"/>
                </a:rPr>
                <a:t>Text</a:t>
              </a:r>
            </a:p>
          </p:txBody>
        </p:sp>
        <p:sp>
          <p:nvSpPr>
            <p:cNvPr id="64523" name="Text Box 11">
              <a:extLst>
                <a:ext uri="{FF2B5EF4-FFF2-40B4-BE49-F238E27FC236}">
                  <a16:creationId xmlns:a16="http://schemas.microsoft.com/office/drawing/2014/main" id="{4E30D4A0-739A-4A93-AA3C-11A1B84E9A96}"/>
                </a:ext>
              </a:extLst>
            </p:cNvPr>
            <p:cNvSpPr txBox="1">
              <a:spLocks noChangeArrowheads="1"/>
            </p:cNvSpPr>
            <p:nvPr/>
          </p:nvSpPr>
          <p:spPr bwMode="white">
            <a:xfrm>
              <a:off x="2542" y="1527"/>
              <a:ext cx="472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817" dir="2708076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b="1">
                  <a:solidFill>
                    <a:schemeClr val="bg1"/>
                  </a:solidFill>
                  <a:latin typeface="Verdana" panose="020B0604030504040204" pitchFamily="34" charset="0"/>
                </a:rPr>
                <a:t>Text</a:t>
              </a:r>
            </a:p>
          </p:txBody>
        </p:sp>
        <p:sp>
          <p:nvSpPr>
            <p:cNvPr id="64524" name="Text Box 12">
              <a:extLst>
                <a:ext uri="{FF2B5EF4-FFF2-40B4-BE49-F238E27FC236}">
                  <a16:creationId xmlns:a16="http://schemas.microsoft.com/office/drawing/2014/main" id="{0F1E85E6-C791-4424-B776-AD09B6F827DB}"/>
                </a:ext>
              </a:extLst>
            </p:cNvPr>
            <p:cNvSpPr txBox="1">
              <a:spLocks noChangeArrowheads="1"/>
            </p:cNvSpPr>
            <p:nvPr/>
          </p:nvSpPr>
          <p:spPr bwMode="white">
            <a:xfrm>
              <a:off x="4186" y="1678"/>
              <a:ext cx="472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817" dir="2708076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b="1">
                  <a:solidFill>
                    <a:schemeClr val="bg1"/>
                  </a:solidFill>
                  <a:latin typeface="Verdana" panose="020B0604030504040204" pitchFamily="34" charset="0"/>
                </a:rPr>
                <a:t>Text</a:t>
              </a:r>
            </a:p>
          </p:txBody>
        </p:sp>
        <p:sp>
          <p:nvSpPr>
            <p:cNvPr id="64525" name="Text Box 13">
              <a:extLst>
                <a:ext uri="{FF2B5EF4-FFF2-40B4-BE49-F238E27FC236}">
                  <a16:creationId xmlns:a16="http://schemas.microsoft.com/office/drawing/2014/main" id="{6A735C18-167E-46A2-8237-00B92BF48D9C}"/>
                </a:ext>
              </a:extLst>
            </p:cNvPr>
            <p:cNvSpPr txBox="1">
              <a:spLocks noChangeArrowheads="1"/>
            </p:cNvSpPr>
            <p:nvPr/>
          </p:nvSpPr>
          <p:spPr bwMode="white">
            <a:xfrm>
              <a:off x="3183" y="2938"/>
              <a:ext cx="472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817" dir="2708076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b="1">
                  <a:solidFill>
                    <a:schemeClr val="bg1"/>
                  </a:solidFill>
                  <a:latin typeface="Verdana" panose="020B0604030504040204" pitchFamily="34" charset="0"/>
                </a:rPr>
                <a:t>Text</a:t>
              </a:r>
            </a:p>
          </p:txBody>
        </p:sp>
        <p:sp>
          <p:nvSpPr>
            <p:cNvPr id="64526" name="Text Box 14">
              <a:extLst>
                <a:ext uri="{FF2B5EF4-FFF2-40B4-BE49-F238E27FC236}">
                  <a16:creationId xmlns:a16="http://schemas.microsoft.com/office/drawing/2014/main" id="{DF186E30-40B5-4CDD-B13F-B12D0B0AE7B1}"/>
                </a:ext>
              </a:extLst>
            </p:cNvPr>
            <p:cNvSpPr txBox="1">
              <a:spLocks noChangeArrowheads="1"/>
            </p:cNvSpPr>
            <p:nvPr/>
          </p:nvSpPr>
          <p:spPr bwMode="white">
            <a:xfrm>
              <a:off x="1602" y="3277"/>
              <a:ext cx="472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817" dir="2708076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b="1">
                  <a:solidFill>
                    <a:schemeClr val="bg1"/>
                  </a:solidFill>
                  <a:latin typeface="Verdana" panose="020B0604030504040204" pitchFamily="34" charset="0"/>
                </a:rPr>
                <a:t>Text</a:t>
              </a:r>
            </a:p>
          </p:txBody>
        </p:sp>
        <p:sp>
          <p:nvSpPr>
            <p:cNvPr id="64527" name="Text Box 15">
              <a:extLst>
                <a:ext uri="{FF2B5EF4-FFF2-40B4-BE49-F238E27FC236}">
                  <a16:creationId xmlns:a16="http://schemas.microsoft.com/office/drawing/2014/main" id="{501D4C56-86D5-4665-B76F-147D05A5D40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60" y="2304"/>
              <a:ext cx="14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000000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algn="ctr" eaLnBrk="0" hangingPunct="0"/>
              <a:r>
                <a:rPr lang="en-US" altLang="en-US" sz="2800" b="1"/>
                <a:t>Cycle name</a:t>
              </a:r>
            </a:p>
          </p:txBody>
        </p:sp>
        <p:sp>
          <p:nvSpPr>
            <p:cNvPr id="64528" name="Line 16">
              <a:extLst>
                <a:ext uri="{FF2B5EF4-FFF2-40B4-BE49-F238E27FC236}">
                  <a16:creationId xmlns:a16="http://schemas.microsoft.com/office/drawing/2014/main" id="{1254952A-F479-45D4-9406-D1C15D975952}"/>
                </a:ext>
              </a:extLst>
            </p:cNvPr>
            <p:cNvSpPr>
              <a:spLocks noChangeShapeType="1"/>
            </p:cNvSpPr>
            <p:nvPr/>
          </p:nvSpPr>
          <p:spPr bwMode="black">
            <a:xfrm>
              <a:off x="1639" y="1545"/>
              <a:ext cx="1025" cy="78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cxnSp>
          <p:nvCxnSpPr>
            <p:cNvPr id="64529" name="AutoShape 17">
              <a:extLst>
                <a:ext uri="{FF2B5EF4-FFF2-40B4-BE49-F238E27FC236}">
                  <a16:creationId xmlns:a16="http://schemas.microsoft.com/office/drawing/2014/main" id="{ACEEB32E-8E52-45EB-98B5-8CB4BE462285}"/>
                </a:ext>
              </a:extLst>
            </p:cNvPr>
            <p:cNvCxnSpPr>
              <a:cxnSpLocks noChangeShapeType="1"/>
            </p:cNvCxnSpPr>
            <p:nvPr/>
          </p:nvCxnSpPr>
          <p:spPr bwMode="black">
            <a:xfrm flipH="1">
              <a:off x="559" y="1545"/>
              <a:ext cx="1087" cy="0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sp>
          <p:nvSpPr>
            <p:cNvPr id="64530" name="Text Box 18">
              <a:extLst>
                <a:ext uri="{FF2B5EF4-FFF2-40B4-BE49-F238E27FC236}">
                  <a16:creationId xmlns:a16="http://schemas.microsoft.com/office/drawing/2014/main" id="{200437A0-EB9F-4A99-A628-D5F3FD7931B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80" y="1296"/>
              <a:ext cx="1296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0" hangingPunct="0"/>
              <a:r>
                <a:rPr lang="en-US" altLang="en-US" sz="1600" b="1">
                  <a:latin typeface="Verdana" panose="020B0604030504040204" pitchFamily="34" charset="0"/>
                </a:rPr>
                <a:t>Add Your Text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Footer Placeholder 4">
            <a:extLst>
              <a:ext uri="{FF2B5EF4-FFF2-40B4-BE49-F238E27FC236}">
                <a16:creationId xmlns:a16="http://schemas.microsoft.com/office/drawing/2014/main" id="{78626A43-6F9B-4921-8DFC-3A489EC0B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65538" name="Rectangle 2">
            <a:extLst>
              <a:ext uri="{FF2B5EF4-FFF2-40B4-BE49-F238E27FC236}">
                <a16:creationId xmlns:a16="http://schemas.microsoft.com/office/drawing/2014/main" id="{017D8B6C-3EF0-4383-B492-4B6BBF06925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Diagram</a:t>
            </a:r>
            <a:endParaRPr lang="en-US" altLang="en-US" sz="1800"/>
          </a:p>
        </p:txBody>
      </p:sp>
      <p:grpSp>
        <p:nvGrpSpPr>
          <p:cNvPr id="65539" name="Group 3">
            <a:extLst>
              <a:ext uri="{FF2B5EF4-FFF2-40B4-BE49-F238E27FC236}">
                <a16:creationId xmlns:a16="http://schemas.microsoft.com/office/drawing/2014/main" id="{2C205972-D534-4D9D-A403-DBBF86D9C93A}"/>
              </a:ext>
            </a:extLst>
          </p:cNvPr>
          <p:cNvGrpSpPr>
            <a:grpSpLocks/>
          </p:cNvGrpSpPr>
          <p:nvPr/>
        </p:nvGrpSpPr>
        <p:grpSpPr bwMode="auto">
          <a:xfrm>
            <a:off x="1295400" y="1752600"/>
            <a:ext cx="6477000" cy="4124325"/>
            <a:chOff x="624" y="967"/>
            <a:chExt cx="4416" cy="2735"/>
          </a:xfrm>
        </p:grpSpPr>
        <p:sp>
          <p:nvSpPr>
            <p:cNvPr id="65540" name="AutoShape 4">
              <a:extLst>
                <a:ext uri="{FF2B5EF4-FFF2-40B4-BE49-F238E27FC236}">
                  <a16:creationId xmlns:a16="http://schemas.microsoft.com/office/drawing/2014/main" id="{3CE47332-45AD-43E1-A8FE-F8043C3CCE5B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304" y="2496"/>
              <a:ext cx="1056" cy="384"/>
            </a:xfrm>
            <a:prstGeom prst="can">
              <a:avLst>
                <a:gd name="adj" fmla="val 25000"/>
              </a:avLst>
            </a:prstGeom>
            <a:gradFill rotWithShape="1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50000">
                  <a:schemeClr val="folHlink"/>
                </a:gs>
                <a:gs pos="100000">
                  <a:schemeClr val="folHlink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541" name="AutoShape 5">
              <a:extLst>
                <a:ext uri="{FF2B5EF4-FFF2-40B4-BE49-F238E27FC236}">
                  <a16:creationId xmlns:a16="http://schemas.microsoft.com/office/drawing/2014/main" id="{90F13387-1A54-4304-807E-984AAF0416AB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304" y="2160"/>
              <a:ext cx="1056" cy="384"/>
            </a:xfrm>
            <a:prstGeom prst="can">
              <a:avLst>
                <a:gd name="adj" fmla="val 25000"/>
              </a:avLst>
            </a:prstGeom>
            <a:gradFill rotWithShape="1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50000">
                  <a:schemeClr val="folHlink"/>
                </a:gs>
                <a:gs pos="100000">
                  <a:schemeClr val="folHlink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542" name="AutoShape 6">
              <a:extLst>
                <a:ext uri="{FF2B5EF4-FFF2-40B4-BE49-F238E27FC236}">
                  <a16:creationId xmlns:a16="http://schemas.microsoft.com/office/drawing/2014/main" id="{F891361B-CA90-40BA-AD7B-B511E91FF9E0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304" y="1824"/>
              <a:ext cx="1056" cy="384"/>
            </a:xfrm>
            <a:prstGeom prst="can">
              <a:avLst>
                <a:gd name="adj" fmla="val 25000"/>
              </a:avLst>
            </a:prstGeom>
            <a:gradFill rotWithShape="1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50000">
                  <a:schemeClr val="folHlink"/>
                </a:gs>
                <a:gs pos="100000">
                  <a:schemeClr val="folHlink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543" name="Text Box 7">
              <a:extLst>
                <a:ext uri="{FF2B5EF4-FFF2-40B4-BE49-F238E27FC236}">
                  <a16:creationId xmlns:a16="http://schemas.microsoft.com/office/drawing/2014/main" id="{E3AE5D8A-F8AC-4F01-918E-A06B5D11B442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619" y="1969"/>
              <a:ext cx="446" cy="24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5544" name="Text Box 8">
              <a:extLst>
                <a:ext uri="{FF2B5EF4-FFF2-40B4-BE49-F238E27FC236}">
                  <a16:creationId xmlns:a16="http://schemas.microsoft.com/office/drawing/2014/main" id="{8BBBEF96-6170-4CAA-A13B-53DA5DBC5FA3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619" y="2305"/>
              <a:ext cx="446" cy="24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5545" name="Text Box 9">
              <a:extLst>
                <a:ext uri="{FF2B5EF4-FFF2-40B4-BE49-F238E27FC236}">
                  <a16:creationId xmlns:a16="http://schemas.microsoft.com/office/drawing/2014/main" id="{D294B8B6-9456-4480-8E1B-15B04D6C73F9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619" y="2641"/>
              <a:ext cx="446" cy="24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5546" name="AutoShape 10">
              <a:extLst>
                <a:ext uri="{FF2B5EF4-FFF2-40B4-BE49-F238E27FC236}">
                  <a16:creationId xmlns:a16="http://schemas.microsoft.com/office/drawing/2014/main" id="{2567AFEE-8718-4305-A7F6-2FB9A8CD09B5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1872" y="1680"/>
              <a:ext cx="336" cy="1296"/>
            </a:xfrm>
            <a:prstGeom prst="leftArrow">
              <a:avLst>
                <a:gd name="adj1" fmla="val 65583"/>
                <a:gd name="adj2" fmla="val 65181"/>
              </a:avLst>
            </a:prstGeom>
            <a:gradFill rotWithShape="1">
              <a:gsLst>
                <a:gs pos="0">
                  <a:schemeClr val="bg2"/>
                </a:gs>
                <a:gs pos="100000">
                  <a:schemeClr val="bg2">
                    <a:gamma/>
                    <a:shade val="46275"/>
                    <a:invGamma/>
                    <a:alpha val="12000"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547" name="AutoShape 11">
              <a:extLst>
                <a:ext uri="{FF2B5EF4-FFF2-40B4-BE49-F238E27FC236}">
                  <a16:creationId xmlns:a16="http://schemas.microsoft.com/office/drawing/2014/main" id="{2E8B2B97-56FF-4D3F-8337-607804BF36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4" y="1344"/>
              <a:ext cx="1152" cy="1968"/>
            </a:xfrm>
            <a:prstGeom prst="roundRect">
              <a:avLst>
                <a:gd name="adj" fmla="val 16667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gradFill rotWithShape="1">
                    <a:gsLst>
                      <a:gs pos="0">
                        <a:schemeClr val="tx2"/>
                      </a:gs>
                      <a:gs pos="100000">
                        <a:schemeClr val="tx2">
                          <a:gamma/>
                          <a:tint val="48627"/>
                          <a:invGamma/>
                        </a:schemeClr>
                      </a:gs>
                    </a:gsLst>
                    <a:lin ang="5400000" scaled="1"/>
                  </a:gra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 eaLnBrk="0" hangingPunct="0"/>
              <a:endParaRPr lang="en-US" altLang="en-US">
                <a:latin typeface="Verdana" panose="020B0604030504040204" pitchFamily="34" charset="0"/>
              </a:endParaRPr>
            </a:p>
          </p:txBody>
        </p:sp>
        <p:sp>
          <p:nvSpPr>
            <p:cNvPr id="65548" name="Text Box 12">
              <a:extLst>
                <a:ext uri="{FF2B5EF4-FFF2-40B4-BE49-F238E27FC236}">
                  <a16:creationId xmlns:a16="http://schemas.microsoft.com/office/drawing/2014/main" id="{686E63BE-4086-4125-9B28-C41E7012CBB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72" y="1488"/>
              <a:ext cx="1056" cy="131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gradFill rotWithShape="1">
                    <a:gsLst>
                      <a:gs pos="0">
                        <a:schemeClr val="tx2"/>
                      </a:gs>
                      <a:gs pos="100000">
                        <a:schemeClr val="tx2">
                          <a:gamma/>
                          <a:tint val="48627"/>
                          <a:invGamma/>
                        </a:schemeClr>
                      </a:gs>
                    </a:gsLst>
                    <a:lin ang="5400000" scaled="1"/>
                  </a:gra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rgbClr val="001D3A"/>
                  </a:solidFill>
                  <a:latin typeface="Verdana" panose="020B0604030504040204" pitchFamily="34" charset="0"/>
                </a:rPr>
                <a:t>Add Your</a:t>
              </a:r>
            </a:p>
            <a:p>
              <a:pPr algn="ctr" eaLnBrk="0" hangingPunct="0"/>
              <a:r>
                <a:rPr lang="en-US" altLang="en-US" b="1">
                  <a:solidFill>
                    <a:srgbClr val="001D3A"/>
                  </a:solidFill>
                  <a:latin typeface="Verdana" panose="020B0604030504040204" pitchFamily="34" charset="0"/>
                </a:rPr>
                <a:t>Title Text</a:t>
              </a:r>
            </a:p>
            <a:p>
              <a:pPr algn="ctr" eaLnBrk="0" hangingPunct="0"/>
              <a:endParaRPr lang="en-US" altLang="en-US">
                <a:solidFill>
                  <a:srgbClr val="001D3A"/>
                </a:solidFill>
                <a:latin typeface="Verdana" panose="020B0604030504040204" pitchFamily="34" charset="0"/>
              </a:endParaRP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1</a:t>
              </a: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2</a:t>
              </a: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3</a:t>
              </a: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4</a:t>
              </a: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5</a:t>
              </a:r>
            </a:p>
          </p:txBody>
        </p:sp>
        <p:sp>
          <p:nvSpPr>
            <p:cNvPr id="65549" name="AutoShape 13">
              <a:extLst>
                <a:ext uri="{FF2B5EF4-FFF2-40B4-BE49-F238E27FC236}">
                  <a16:creationId xmlns:a16="http://schemas.microsoft.com/office/drawing/2014/main" id="{2F8693DB-38A5-42E6-BB0B-CF4B43C792E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88" y="1344"/>
              <a:ext cx="1152" cy="1968"/>
            </a:xfrm>
            <a:prstGeom prst="roundRect">
              <a:avLst>
                <a:gd name="adj" fmla="val 16667"/>
              </a:avLst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gradFill rotWithShape="1">
                    <a:gsLst>
                      <a:gs pos="0">
                        <a:schemeClr val="tx2"/>
                      </a:gs>
                      <a:gs pos="100000">
                        <a:schemeClr val="tx2">
                          <a:gamma/>
                          <a:tint val="48627"/>
                          <a:invGamma/>
                        </a:schemeClr>
                      </a:gs>
                    </a:gsLst>
                    <a:lin ang="5400000" scaled="1"/>
                  </a:gra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 eaLnBrk="0" hangingPunct="0"/>
              <a:endParaRPr lang="en-US" altLang="en-US">
                <a:latin typeface="Verdana" panose="020B0604030504040204" pitchFamily="34" charset="0"/>
              </a:endParaRPr>
            </a:p>
          </p:txBody>
        </p:sp>
        <p:sp>
          <p:nvSpPr>
            <p:cNvPr id="65550" name="Text Box 14">
              <a:extLst>
                <a:ext uri="{FF2B5EF4-FFF2-40B4-BE49-F238E27FC236}">
                  <a16:creationId xmlns:a16="http://schemas.microsoft.com/office/drawing/2014/main" id="{BF153411-1C22-4C80-9D22-D66E0CD0EF7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36" y="1488"/>
              <a:ext cx="1056" cy="131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gradFill rotWithShape="1">
                    <a:gsLst>
                      <a:gs pos="0">
                        <a:schemeClr val="tx2"/>
                      </a:gs>
                      <a:gs pos="100000">
                        <a:schemeClr val="tx2">
                          <a:gamma/>
                          <a:tint val="48627"/>
                          <a:invGamma/>
                        </a:schemeClr>
                      </a:gs>
                    </a:gsLst>
                    <a:lin ang="5400000" scaled="1"/>
                  </a:gra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rgbClr val="001D3A"/>
                  </a:solidFill>
                  <a:latin typeface="Verdana" panose="020B0604030504040204" pitchFamily="34" charset="0"/>
                </a:rPr>
                <a:t>Add Your</a:t>
              </a:r>
            </a:p>
            <a:p>
              <a:pPr algn="ctr" eaLnBrk="0" hangingPunct="0"/>
              <a:r>
                <a:rPr lang="en-US" altLang="en-US" b="1">
                  <a:solidFill>
                    <a:srgbClr val="001D3A"/>
                  </a:solidFill>
                  <a:latin typeface="Verdana" panose="020B0604030504040204" pitchFamily="34" charset="0"/>
                </a:rPr>
                <a:t>Title Text</a:t>
              </a:r>
            </a:p>
            <a:p>
              <a:pPr algn="ctr" eaLnBrk="0" hangingPunct="0"/>
              <a:endParaRPr lang="en-US" altLang="en-US">
                <a:solidFill>
                  <a:srgbClr val="001D3A"/>
                </a:solidFill>
                <a:latin typeface="Verdana" panose="020B0604030504040204" pitchFamily="34" charset="0"/>
              </a:endParaRP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1</a:t>
              </a: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2</a:t>
              </a: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3</a:t>
              </a: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4</a:t>
              </a:r>
            </a:p>
            <a:p>
              <a:pPr algn="ctr" eaLnBrk="0" hangingPunct="0">
                <a:buSzPct val="60000"/>
                <a:buFontTx/>
                <a:buChar char="•"/>
              </a:pPr>
              <a:r>
                <a:rPr lang="en-US" altLang="en-US" sz="1400">
                  <a:solidFill>
                    <a:srgbClr val="001D3A"/>
                  </a:solidFill>
                  <a:latin typeface="Verdana" panose="020B0604030504040204" pitchFamily="34" charset="0"/>
                </a:rPr>
                <a:t>Text 5</a:t>
              </a:r>
            </a:p>
          </p:txBody>
        </p:sp>
        <p:sp>
          <p:nvSpPr>
            <p:cNvPr id="65551" name="AutoShape 15">
              <a:extLst>
                <a:ext uri="{FF2B5EF4-FFF2-40B4-BE49-F238E27FC236}">
                  <a16:creationId xmlns:a16="http://schemas.microsoft.com/office/drawing/2014/main" id="{23AA22F7-AC24-4EA4-8FF6-4996DE9416E1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458" y="1680"/>
              <a:ext cx="334" cy="1296"/>
            </a:xfrm>
            <a:prstGeom prst="rightArrow">
              <a:avLst>
                <a:gd name="adj1" fmla="val 67750"/>
                <a:gd name="adj2" fmla="val 66167"/>
              </a:avLst>
            </a:prstGeom>
            <a:gradFill rotWithShape="1">
              <a:gsLst>
                <a:gs pos="0">
                  <a:schemeClr val="bg2">
                    <a:gamma/>
                    <a:shade val="46275"/>
                    <a:invGamma/>
                    <a:alpha val="12000"/>
                  </a:schemeClr>
                </a:gs>
                <a:gs pos="100000">
                  <a:schemeClr val="bg2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552" name="AutoShape 16">
              <a:extLst>
                <a:ext uri="{FF2B5EF4-FFF2-40B4-BE49-F238E27FC236}">
                  <a16:creationId xmlns:a16="http://schemas.microsoft.com/office/drawing/2014/main" id="{57495577-1F00-40BB-940A-6CF803CB4AF7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1824" y="967"/>
              <a:ext cx="1920" cy="384"/>
            </a:xfrm>
            <a:prstGeom prst="can">
              <a:avLst>
                <a:gd name="adj" fmla="val 27866"/>
              </a:avLst>
            </a:prstGeom>
            <a:gradFill rotWithShape="1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553" name="AutoShape 17">
              <a:extLst>
                <a:ext uri="{FF2B5EF4-FFF2-40B4-BE49-F238E27FC236}">
                  <a16:creationId xmlns:a16="http://schemas.microsoft.com/office/drawing/2014/main" id="{9BEDED60-BF4E-4117-A69B-204E57221747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83" y="1440"/>
              <a:ext cx="1104" cy="336"/>
            </a:xfrm>
            <a:prstGeom prst="upArrow">
              <a:avLst>
                <a:gd name="adj1" fmla="val 68380"/>
                <a:gd name="adj2" fmla="val 70833"/>
              </a:avLst>
            </a:prstGeom>
            <a:gradFill rotWithShape="1">
              <a:gsLst>
                <a:gs pos="0">
                  <a:schemeClr val="bg2"/>
                </a:gs>
                <a:gs pos="100000">
                  <a:schemeClr val="bg2">
                    <a:gamma/>
                    <a:tint val="63529"/>
                    <a:invGamma/>
                    <a:alpha val="12000"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554" name="Text Box 18">
              <a:extLst>
                <a:ext uri="{FF2B5EF4-FFF2-40B4-BE49-F238E27FC236}">
                  <a16:creationId xmlns:a16="http://schemas.microsoft.com/office/drawing/2014/main" id="{CC314F73-9E2F-41EE-8FFA-26ABB9FEB79C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604" y="1107"/>
              <a:ext cx="446" cy="24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5555" name="AutoShape 19">
              <a:extLst>
                <a:ext uri="{FF2B5EF4-FFF2-40B4-BE49-F238E27FC236}">
                  <a16:creationId xmlns:a16="http://schemas.microsoft.com/office/drawing/2014/main" id="{0C5AF57C-607B-4754-99F4-5B4A58AF685A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1872" y="3312"/>
              <a:ext cx="1920" cy="384"/>
            </a:xfrm>
            <a:prstGeom prst="can">
              <a:avLst>
                <a:gd name="adj" fmla="val 32032"/>
              </a:avLst>
            </a:prstGeom>
            <a:gradFill rotWithShape="1">
              <a:gsLst>
                <a:gs pos="0">
                  <a:schemeClr val="hlink">
                    <a:gamma/>
                    <a:shade val="46275"/>
                    <a:invGamma/>
                  </a:schemeClr>
                </a:gs>
                <a:gs pos="50000">
                  <a:schemeClr val="hlink"/>
                </a:gs>
                <a:gs pos="100000">
                  <a:schemeClr val="hlink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556" name="Text Box 20">
              <a:extLst>
                <a:ext uri="{FF2B5EF4-FFF2-40B4-BE49-F238E27FC236}">
                  <a16:creationId xmlns:a16="http://schemas.microsoft.com/office/drawing/2014/main" id="{635D6F72-BAB9-49D8-B4ED-2486DE8D066B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604" y="3459"/>
              <a:ext cx="446" cy="24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5557" name="AutoShape 21">
              <a:extLst>
                <a:ext uri="{FF2B5EF4-FFF2-40B4-BE49-F238E27FC236}">
                  <a16:creationId xmlns:a16="http://schemas.microsoft.com/office/drawing/2014/main" id="{2A4AA3B9-A1FA-440B-9703-1E84811EFDB2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69" y="2928"/>
              <a:ext cx="1106" cy="331"/>
            </a:xfrm>
            <a:prstGeom prst="downArrow">
              <a:avLst>
                <a:gd name="adj1" fmla="val 67093"/>
                <a:gd name="adj2" fmla="val 64051"/>
              </a:avLst>
            </a:prstGeom>
            <a:gradFill rotWithShape="1">
              <a:gsLst>
                <a:gs pos="0">
                  <a:schemeClr val="bg2">
                    <a:gamma/>
                    <a:tint val="63529"/>
                    <a:invGamma/>
                    <a:alpha val="12000"/>
                  </a:schemeClr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Footer Placeholder 4">
            <a:extLst>
              <a:ext uri="{FF2B5EF4-FFF2-40B4-BE49-F238E27FC236}">
                <a16:creationId xmlns:a16="http://schemas.microsoft.com/office/drawing/2014/main" id="{79D22D44-1B1B-4E83-8922-6499BACA3C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66562" name="Rectangle 2">
            <a:extLst>
              <a:ext uri="{FF2B5EF4-FFF2-40B4-BE49-F238E27FC236}">
                <a16:creationId xmlns:a16="http://schemas.microsoft.com/office/drawing/2014/main" id="{3F927319-5833-44D1-91D2-F604EBFBE35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Diagram</a:t>
            </a:r>
            <a:endParaRPr lang="en-US" altLang="en-US" sz="1800"/>
          </a:p>
        </p:txBody>
      </p:sp>
      <p:grpSp>
        <p:nvGrpSpPr>
          <p:cNvPr id="66563" name="Group 3">
            <a:extLst>
              <a:ext uri="{FF2B5EF4-FFF2-40B4-BE49-F238E27FC236}">
                <a16:creationId xmlns:a16="http://schemas.microsoft.com/office/drawing/2014/main" id="{2848FAF8-9C99-4BBE-9487-61B4AA4F9D2E}"/>
              </a:ext>
            </a:extLst>
          </p:cNvPr>
          <p:cNvGrpSpPr>
            <a:grpSpLocks/>
          </p:cNvGrpSpPr>
          <p:nvPr/>
        </p:nvGrpSpPr>
        <p:grpSpPr bwMode="auto">
          <a:xfrm>
            <a:off x="1143000" y="2209800"/>
            <a:ext cx="6705600" cy="3352800"/>
            <a:chOff x="528" y="1248"/>
            <a:chExt cx="4656" cy="2256"/>
          </a:xfrm>
        </p:grpSpPr>
        <p:grpSp>
          <p:nvGrpSpPr>
            <p:cNvPr id="66564" name="Group 4">
              <a:extLst>
                <a:ext uri="{FF2B5EF4-FFF2-40B4-BE49-F238E27FC236}">
                  <a16:creationId xmlns:a16="http://schemas.microsoft.com/office/drawing/2014/main" id="{4B8A73BA-7710-419F-A07E-156C13B8558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824" y="1248"/>
              <a:ext cx="2014" cy="1821"/>
              <a:chOff x="1872" y="1824"/>
              <a:chExt cx="2014" cy="1821"/>
            </a:xfrm>
          </p:grpSpPr>
          <p:sp>
            <p:nvSpPr>
              <p:cNvPr id="66565" name="AutoShape 5">
                <a:extLst>
                  <a:ext uri="{FF2B5EF4-FFF2-40B4-BE49-F238E27FC236}">
                    <a16:creationId xmlns:a16="http://schemas.microsoft.com/office/drawing/2014/main" id="{479B44CB-3919-4CD4-83F8-7403D5036DD3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 rot="16200000" flipH="1">
                <a:off x="1820" y="2528"/>
                <a:ext cx="309" cy="206"/>
              </a:xfrm>
              <a:prstGeom prst="upArrow">
                <a:avLst>
                  <a:gd name="adj1" fmla="val 51676"/>
                  <a:gd name="adj2" fmla="val 100000"/>
                </a:avLst>
              </a:prstGeom>
              <a:gradFill rotWithShape="1">
                <a:gsLst>
                  <a:gs pos="0">
                    <a:schemeClr val="tx2"/>
                  </a:gs>
                  <a:gs pos="100000">
                    <a:schemeClr val="tx2">
                      <a:gamma/>
                      <a:tint val="39216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76200" dir="10800000" kx="-3284103" algn="br" rotWithShape="0">
                        <a:schemeClr val="bg2">
                          <a:alpha val="50000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6566" name="AutoShape 6">
                <a:extLst>
                  <a:ext uri="{FF2B5EF4-FFF2-40B4-BE49-F238E27FC236}">
                    <a16:creationId xmlns:a16="http://schemas.microsoft.com/office/drawing/2014/main" id="{20B5DE4B-775B-44C2-B505-45D90A2A1FE6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 rot="5400000" flipH="1">
                <a:off x="3628" y="2494"/>
                <a:ext cx="309" cy="206"/>
              </a:xfrm>
              <a:prstGeom prst="upArrow">
                <a:avLst>
                  <a:gd name="adj1" fmla="val 51676"/>
                  <a:gd name="adj2" fmla="val 100000"/>
                </a:avLst>
              </a:prstGeom>
              <a:gradFill rotWithShape="1">
                <a:gsLst>
                  <a:gs pos="0">
                    <a:schemeClr val="tx2"/>
                  </a:gs>
                  <a:gs pos="100000">
                    <a:schemeClr val="tx2">
                      <a:gamma/>
                      <a:tint val="39216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76200" dir="10800000" kx="-3284103" algn="br" rotWithShape="0">
                        <a:schemeClr val="bg2">
                          <a:alpha val="50000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6567" name="AutoShape 7">
                <a:extLst>
                  <a:ext uri="{FF2B5EF4-FFF2-40B4-BE49-F238E27FC236}">
                    <a16:creationId xmlns:a16="http://schemas.microsoft.com/office/drawing/2014/main" id="{10557D0F-3273-4622-BE00-84715B3AD6B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 rot="10800000" flipH="1">
                <a:off x="2725" y="3439"/>
                <a:ext cx="308" cy="206"/>
              </a:xfrm>
              <a:prstGeom prst="upArrow">
                <a:avLst>
                  <a:gd name="adj1" fmla="val 51676"/>
                  <a:gd name="adj2" fmla="val 100000"/>
                </a:avLst>
              </a:prstGeom>
              <a:gradFill rotWithShape="1">
                <a:gsLst>
                  <a:gs pos="0">
                    <a:schemeClr val="tx2"/>
                  </a:gs>
                  <a:gs pos="100000">
                    <a:schemeClr val="tx2">
                      <a:gamma/>
                      <a:tint val="39216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76200" dir="10800000" kx="-3284103" algn="br" rotWithShape="0">
                        <a:schemeClr val="bg2">
                          <a:alpha val="50000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6568" name="Oval 8">
                <a:extLst>
                  <a:ext uri="{FF2B5EF4-FFF2-40B4-BE49-F238E27FC236}">
                    <a16:creationId xmlns:a16="http://schemas.microsoft.com/office/drawing/2014/main" id="{65CC3BE7-7654-4D4C-B6F7-36B3BD280E65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078" y="1824"/>
                <a:ext cx="1615" cy="1615"/>
              </a:xfrm>
              <a:prstGeom prst="ellipse">
                <a:avLst/>
              </a:prstGeom>
              <a:gradFill rotWithShape="1">
                <a:gsLst>
                  <a:gs pos="0">
                    <a:srgbClr val="FFFFFF">
                      <a:gamma/>
                      <a:shade val="46275"/>
                      <a:invGamma/>
                    </a:srgbClr>
                  </a:gs>
                  <a:gs pos="50000">
                    <a:srgbClr val="FFFFFF"/>
                  </a:gs>
                  <a:gs pos="100000">
                    <a:srgbClr val="FFFFFF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57150" algn="ctr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76200" dir="10800000" kx="-3284103" algn="br" rotWithShape="0">
                        <a:schemeClr val="bg2">
                          <a:alpha val="50000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6569" name="Oval 9">
                <a:extLst>
                  <a:ext uri="{FF2B5EF4-FFF2-40B4-BE49-F238E27FC236}">
                    <a16:creationId xmlns:a16="http://schemas.microsoft.com/office/drawing/2014/main" id="{ACAD24B7-A3A1-49F2-8DF7-C97FAF4DB31E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170" y="1915"/>
                <a:ext cx="1430" cy="1430"/>
              </a:xfrm>
              <a:prstGeom prst="ellipse">
                <a:avLst/>
              </a:prstGeom>
              <a:gradFill rotWithShape="1">
                <a:gsLst>
                  <a:gs pos="0">
                    <a:srgbClr val="FFFFFF">
                      <a:gamma/>
                      <a:shade val="63529"/>
                      <a:invGamma/>
                    </a:srgbClr>
                  </a:gs>
                  <a:gs pos="50000">
                    <a:srgbClr val="FFFFFF"/>
                  </a:gs>
                  <a:gs pos="100000">
                    <a:srgbClr val="FFFFFF">
                      <a:gamma/>
                      <a:shade val="63529"/>
                      <a:invGamma/>
                    </a:srgbClr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76200" dir="10800000" kx="-3284103" algn="br" rotWithShape="0">
                        <a:schemeClr val="bg2">
                          <a:alpha val="50000"/>
                        </a:scheme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6570" name="Oval 10">
                <a:extLst>
                  <a:ext uri="{FF2B5EF4-FFF2-40B4-BE49-F238E27FC236}">
                    <a16:creationId xmlns:a16="http://schemas.microsoft.com/office/drawing/2014/main" id="{9CE43BDF-F213-4F84-B427-181FBE7C5DC4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254" y="2000"/>
                <a:ext cx="1262" cy="1264"/>
              </a:xfrm>
              <a:prstGeom prst="ellipse">
                <a:avLst/>
              </a:prstGeom>
              <a:gradFill rotWithShape="1">
                <a:gsLst>
                  <a:gs pos="0">
                    <a:schemeClr val="hlink">
                      <a:gamma/>
                      <a:tint val="0"/>
                      <a:invGamma/>
                    </a:schemeClr>
                  </a:gs>
                  <a:gs pos="50000">
                    <a:schemeClr val="hlink"/>
                  </a:gs>
                  <a:gs pos="100000">
                    <a:schemeClr val="hlink">
                      <a:gamma/>
                      <a:tint val="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66571" name="Oval 11">
                <a:extLst>
                  <a:ext uri="{FF2B5EF4-FFF2-40B4-BE49-F238E27FC236}">
                    <a16:creationId xmlns:a16="http://schemas.microsoft.com/office/drawing/2014/main" id="{4F5BCDEC-8A36-4B79-9876-8520BCF18832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254" y="2000"/>
                <a:ext cx="1262" cy="1264"/>
              </a:xfrm>
              <a:prstGeom prst="ellipse">
                <a:avLst/>
              </a:prstGeom>
              <a:gradFill rotWithShape="1">
                <a:gsLst>
                  <a:gs pos="0">
                    <a:srgbClr val="FFCC00">
                      <a:gamma/>
                      <a:shade val="0"/>
                      <a:invGamma/>
                    </a:srgbClr>
                  </a:gs>
                  <a:gs pos="100000">
                    <a:srgbClr val="FFCC00"/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wrap="none" anchor="ctr"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66572" name="Oval 12">
                <a:extLst>
                  <a:ext uri="{FF2B5EF4-FFF2-40B4-BE49-F238E27FC236}">
                    <a16:creationId xmlns:a16="http://schemas.microsoft.com/office/drawing/2014/main" id="{46A5ABE2-8B9E-42D1-B2F6-152DC0FE14B3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337" y="2083"/>
                <a:ext cx="1096" cy="1098"/>
              </a:xfrm>
              <a:prstGeom prst="ellipse">
                <a:avLst/>
              </a:prstGeom>
              <a:gradFill rotWithShape="1">
                <a:gsLst>
                  <a:gs pos="0">
                    <a:schemeClr val="hlink">
                      <a:gamma/>
                      <a:shade val="54118"/>
                      <a:invGamma/>
                    </a:schemeClr>
                  </a:gs>
                  <a:gs pos="50000">
                    <a:schemeClr val="hlink"/>
                  </a:gs>
                  <a:gs pos="100000">
                    <a:schemeClr val="hlink">
                      <a:gamma/>
                      <a:shade val="54118"/>
                      <a:invGamma/>
                    </a:schemeClr>
                  </a:gs>
                </a:gsLst>
                <a:lin ang="189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>
                <a:spAutoFit/>
              </a:bodyPr>
              <a:lstStyle/>
              <a:p>
                <a:endParaRPr lang="en-US"/>
              </a:p>
            </p:txBody>
          </p:sp>
          <p:sp>
            <p:nvSpPr>
              <p:cNvPr id="66573" name="Oval 13">
                <a:extLst>
                  <a:ext uri="{FF2B5EF4-FFF2-40B4-BE49-F238E27FC236}">
                    <a16:creationId xmlns:a16="http://schemas.microsoft.com/office/drawing/2014/main" id="{F1F0E515-5C4C-4243-8327-227CDB207E2C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337" y="2083"/>
                <a:ext cx="1096" cy="1098"/>
              </a:xfrm>
              <a:prstGeom prst="ellipse">
                <a:avLst/>
              </a:prstGeom>
              <a:gradFill rotWithShape="1">
                <a:gsLst>
                  <a:gs pos="0">
                    <a:srgbClr val="FFCC00"/>
                  </a:gs>
                  <a:gs pos="100000">
                    <a:srgbClr val="FFCC00">
                      <a:gamma/>
                      <a:shade val="48627"/>
                      <a:invGamma/>
                    </a:srgb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38100" algn="ctr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109250" dir="3267739" algn="ctr" rotWithShape="0">
                        <a:srgbClr val="808080">
                          <a:alpha val="50000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>
                <a:spAutoFit/>
              </a:bodyPr>
              <a:lstStyle/>
              <a:p>
                <a:endParaRPr lang="en-US"/>
              </a:p>
            </p:txBody>
          </p:sp>
        </p:grpSp>
        <p:sp>
          <p:nvSpPr>
            <p:cNvPr id="66574" name="AutoShape 14">
              <a:extLst>
                <a:ext uri="{FF2B5EF4-FFF2-40B4-BE49-F238E27FC236}">
                  <a16:creationId xmlns:a16="http://schemas.microsoft.com/office/drawing/2014/main" id="{45E87DA6-31C5-4816-AE1D-AA129939F127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528" y="2256"/>
              <a:ext cx="1152" cy="384"/>
            </a:xfrm>
            <a:prstGeom prst="can">
              <a:avLst>
                <a:gd name="adj" fmla="val 25000"/>
              </a:avLst>
            </a:prstGeom>
            <a:gradFill rotWithShape="1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50000">
                  <a:schemeClr val="folHlink"/>
                </a:gs>
                <a:gs pos="100000">
                  <a:schemeClr val="folHlink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575" name="AutoShape 15">
              <a:extLst>
                <a:ext uri="{FF2B5EF4-FFF2-40B4-BE49-F238E27FC236}">
                  <a16:creationId xmlns:a16="http://schemas.microsoft.com/office/drawing/2014/main" id="{32AFEC6A-D06F-453F-83A7-F19F90199C67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528" y="1920"/>
              <a:ext cx="1152" cy="384"/>
            </a:xfrm>
            <a:prstGeom prst="can">
              <a:avLst>
                <a:gd name="adj" fmla="val 25000"/>
              </a:avLst>
            </a:prstGeom>
            <a:gradFill rotWithShape="1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50000">
                  <a:schemeClr val="folHlink"/>
                </a:gs>
                <a:gs pos="100000">
                  <a:schemeClr val="folHlink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576" name="AutoShape 16">
              <a:extLst>
                <a:ext uri="{FF2B5EF4-FFF2-40B4-BE49-F238E27FC236}">
                  <a16:creationId xmlns:a16="http://schemas.microsoft.com/office/drawing/2014/main" id="{B1D61384-5C1C-4620-BAB2-619E5E79B353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528" y="1584"/>
              <a:ext cx="1152" cy="384"/>
            </a:xfrm>
            <a:prstGeom prst="can">
              <a:avLst>
                <a:gd name="adj" fmla="val 25000"/>
              </a:avLst>
            </a:prstGeom>
            <a:gradFill rotWithShape="1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50000">
                  <a:schemeClr val="folHlink"/>
                </a:gs>
                <a:gs pos="100000">
                  <a:schemeClr val="folHlink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577" name="AutoShape 17">
              <a:extLst>
                <a:ext uri="{FF2B5EF4-FFF2-40B4-BE49-F238E27FC236}">
                  <a16:creationId xmlns:a16="http://schemas.microsoft.com/office/drawing/2014/main" id="{CE6605DB-9A19-48A8-973D-40163AE38125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984" y="2256"/>
              <a:ext cx="1200" cy="384"/>
            </a:xfrm>
            <a:prstGeom prst="can">
              <a:avLst>
                <a:gd name="adj" fmla="val 25000"/>
              </a:avLst>
            </a:prstGeom>
            <a:gradFill rotWithShape="1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578" name="AutoShape 18">
              <a:extLst>
                <a:ext uri="{FF2B5EF4-FFF2-40B4-BE49-F238E27FC236}">
                  <a16:creationId xmlns:a16="http://schemas.microsoft.com/office/drawing/2014/main" id="{A6924CB2-77E4-4BF3-A396-32578CB38740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984" y="1920"/>
              <a:ext cx="1200" cy="384"/>
            </a:xfrm>
            <a:prstGeom prst="can">
              <a:avLst>
                <a:gd name="adj" fmla="val 25000"/>
              </a:avLst>
            </a:prstGeom>
            <a:gradFill rotWithShape="1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579" name="AutoShape 19">
              <a:extLst>
                <a:ext uri="{FF2B5EF4-FFF2-40B4-BE49-F238E27FC236}">
                  <a16:creationId xmlns:a16="http://schemas.microsoft.com/office/drawing/2014/main" id="{D5FB28F8-304E-45EA-8B81-17F223AC7679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984" y="1584"/>
              <a:ext cx="1200" cy="384"/>
            </a:xfrm>
            <a:prstGeom prst="can">
              <a:avLst>
                <a:gd name="adj" fmla="val 25000"/>
              </a:avLst>
            </a:prstGeom>
            <a:gradFill rotWithShape="1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6580" name="Text Box 20">
              <a:extLst>
                <a:ext uri="{FF2B5EF4-FFF2-40B4-BE49-F238E27FC236}">
                  <a16:creationId xmlns:a16="http://schemas.microsoft.com/office/drawing/2014/main" id="{F019C24C-2EB1-480E-AC3D-C433F2FBC6E0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354" y="1920"/>
              <a:ext cx="975" cy="30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2400" b="1">
                  <a:solidFill>
                    <a:schemeClr val="bg1"/>
                  </a:solidFill>
                </a:rPr>
                <a:t>Concept</a:t>
              </a:r>
            </a:p>
          </p:txBody>
        </p:sp>
        <p:sp>
          <p:nvSpPr>
            <p:cNvPr id="66581" name="AutoShape 21">
              <a:extLst>
                <a:ext uri="{FF2B5EF4-FFF2-40B4-BE49-F238E27FC236}">
                  <a16:creationId xmlns:a16="http://schemas.microsoft.com/office/drawing/2014/main" id="{38AED5C0-7841-42E4-BEE3-AD0E3AD49A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11" y="3168"/>
              <a:ext cx="2448" cy="336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 eaLnBrk="0" hangingPunct="0"/>
              <a:r>
                <a:rPr lang="en-US" altLang="en-US">
                  <a:latin typeface="Verdana" panose="020B0604030504040204" pitchFamily="34" charset="0"/>
                </a:rPr>
                <a:t>Add Your Text</a:t>
              </a:r>
            </a:p>
          </p:txBody>
        </p:sp>
        <p:sp>
          <p:nvSpPr>
            <p:cNvPr id="66582" name="Text Box 22">
              <a:extLst>
                <a:ext uri="{FF2B5EF4-FFF2-40B4-BE49-F238E27FC236}">
                  <a16:creationId xmlns:a16="http://schemas.microsoft.com/office/drawing/2014/main" id="{C902B0A4-7388-4785-B71D-3105657BE5F1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836" y="1683"/>
              <a:ext cx="454" cy="24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6583" name="Text Box 23">
              <a:extLst>
                <a:ext uri="{FF2B5EF4-FFF2-40B4-BE49-F238E27FC236}">
                  <a16:creationId xmlns:a16="http://schemas.microsoft.com/office/drawing/2014/main" id="{EC6DCEC4-27D2-4BBC-B52C-243EE0791798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836" y="2019"/>
              <a:ext cx="454" cy="24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6584" name="Text Box 24">
              <a:extLst>
                <a:ext uri="{FF2B5EF4-FFF2-40B4-BE49-F238E27FC236}">
                  <a16:creationId xmlns:a16="http://schemas.microsoft.com/office/drawing/2014/main" id="{F7DC8EB9-12D9-40CB-9F76-2CA40AA52397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836" y="2355"/>
              <a:ext cx="454" cy="24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6585" name="Text Box 25">
              <a:extLst>
                <a:ext uri="{FF2B5EF4-FFF2-40B4-BE49-F238E27FC236}">
                  <a16:creationId xmlns:a16="http://schemas.microsoft.com/office/drawing/2014/main" id="{4E231856-2994-40CF-8E1D-15D268F708B5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4375" y="1683"/>
              <a:ext cx="454" cy="24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6586" name="Text Box 26">
              <a:extLst>
                <a:ext uri="{FF2B5EF4-FFF2-40B4-BE49-F238E27FC236}">
                  <a16:creationId xmlns:a16="http://schemas.microsoft.com/office/drawing/2014/main" id="{674574F3-C2BC-4AD3-8E58-6502E0535256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4375" y="2019"/>
              <a:ext cx="454" cy="24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  <p:sp>
          <p:nvSpPr>
            <p:cNvPr id="66587" name="Text Box 27">
              <a:extLst>
                <a:ext uri="{FF2B5EF4-FFF2-40B4-BE49-F238E27FC236}">
                  <a16:creationId xmlns:a16="http://schemas.microsoft.com/office/drawing/2014/main" id="{F94BA89D-ABB0-4108-B14D-817EB7DD7405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4375" y="2355"/>
              <a:ext cx="454" cy="24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b="1">
                  <a:solidFill>
                    <a:schemeClr val="bg1"/>
                  </a:solidFill>
                </a:rPr>
                <a:t>Text</a:t>
              </a: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Footer Placeholder 4">
            <a:extLst>
              <a:ext uri="{FF2B5EF4-FFF2-40B4-BE49-F238E27FC236}">
                <a16:creationId xmlns:a16="http://schemas.microsoft.com/office/drawing/2014/main" id="{7903740D-7C4C-49D2-93FB-8E9944BAFD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67586" name="Rectangle 2">
            <a:extLst>
              <a:ext uri="{FF2B5EF4-FFF2-40B4-BE49-F238E27FC236}">
                <a16:creationId xmlns:a16="http://schemas.microsoft.com/office/drawing/2014/main" id="{58FB7E8A-4498-40AD-86D3-4B743921140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/>
              <a:t>Diagram</a:t>
            </a:r>
            <a:endParaRPr lang="en-US" altLang="en-US" sz="2000"/>
          </a:p>
        </p:txBody>
      </p:sp>
      <p:grpSp>
        <p:nvGrpSpPr>
          <p:cNvPr id="67614" name="Group 30">
            <a:extLst>
              <a:ext uri="{FF2B5EF4-FFF2-40B4-BE49-F238E27FC236}">
                <a16:creationId xmlns:a16="http://schemas.microsoft.com/office/drawing/2014/main" id="{EC1C1EF1-0CFC-488C-A9BA-360C81D93A26}"/>
              </a:ext>
            </a:extLst>
          </p:cNvPr>
          <p:cNvGrpSpPr>
            <a:grpSpLocks/>
          </p:cNvGrpSpPr>
          <p:nvPr/>
        </p:nvGrpSpPr>
        <p:grpSpPr bwMode="auto">
          <a:xfrm>
            <a:off x="873125" y="2276475"/>
            <a:ext cx="7543800" cy="3352800"/>
            <a:chOff x="550" y="1434"/>
            <a:chExt cx="4752" cy="2112"/>
          </a:xfrm>
        </p:grpSpPr>
        <p:sp>
          <p:nvSpPr>
            <p:cNvPr id="67587" name="Line 3">
              <a:extLst>
                <a:ext uri="{FF2B5EF4-FFF2-40B4-BE49-F238E27FC236}">
                  <a16:creationId xmlns:a16="http://schemas.microsoft.com/office/drawing/2014/main" id="{76DD012B-AEA5-43EA-8DC0-DCFBA617F974}"/>
                </a:ext>
              </a:extLst>
            </p:cNvPr>
            <p:cNvSpPr>
              <a:spLocks noChangeShapeType="1"/>
            </p:cNvSpPr>
            <p:nvPr/>
          </p:nvSpPr>
          <p:spPr bwMode="gray">
            <a:xfrm flipH="1">
              <a:off x="550" y="3541"/>
              <a:ext cx="1044" cy="1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88" name="Line 4">
              <a:extLst>
                <a:ext uri="{FF2B5EF4-FFF2-40B4-BE49-F238E27FC236}">
                  <a16:creationId xmlns:a16="http://schemas.microsoft.com/office/drawing/2014/main" id="{9A64A705-B32F-41E6-A073-A804ED6429F0}"/>
                </a:ext>
              </a:extLst>
            </p:cNvPr>
            <p:cNvSpPr>
              <a:spLocks noChangeShapeType="1"/>
            </p:cNvSpPr>
            <p:nvPr/>
          </p:nvSpPr>
          <p:spPr bwMode="gray">
            <a:xfrm flipH="1">
              <a:off x="550" y="3013"/>
              <a:ext cx="15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89" name="Line 5">
              <a:extLst>
                <a:ext uri="{FF2B5EF4-FFF2-40B4-BE49-F238E27FC236}">
                  <a16:creationId xmlns:a16="http://schemas.microsoft.com/office/drawing/2014/main" id="{D3CB0A34-3737-45A2-BF48-5A00B82D28FB}"/>
                </a:ext>
              </a:extLst>
            </p:cNvPr>
            <p:cNvSpPr>
              <a:spLocks noChangeShapeType="1"/>
            </p:cNvSpPr>
            <p:nvPr/>
          </p:nvSpPr>
          <p:spPr bwMode="gray">
            <a:xfrm flipH="1">
              <a:off x="550" y="2490"/>
              <a:ext cx="2112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90" name="Line 6">
              <a:extLst>
                <a:ext uri="{FF2B5EF4-FFF2-40B4-BE49-F238E27FC236}">
                  <a16:creationId xmlns:a16="http://schemas.microsoft.com/office/drawing/2014/main" id="{DDAD45C8-07DB-40E2-A71C-8ECC00A09836}"/>
                </a:ext>
              </a:extLst>
            </p:cNvPr>
            <p:cNvSpPr>
              <a:spLocks noChangeShapeType="1"/>
            </p:cNvSpPr>
            <p:nvPr/>
          </p:nvSpPr>
          <p:spPr bwMode="gray">
            <a:xfrm flipH="1">
              <a:off x="550" y="1968"/>
              <a:ext cx="2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91" name="Line 7">
              <a:extLst>
                <a:ext uri="{FF2B5EF4-FFF2-40B4-BE49-F238E27FC236}">
                  <a16:creationId xmlns:a16="http://schemas.microsoft.com/office/drawing/2014/main" id="{C4EDF468-041C-4D32-8D67-81361E93A148}"/>
                </a:ext>
              </a:extLst>
            </p:cNvPr>
            <p:cNvSpPr>
              <a:spLocks noChangeShapeType="1"/>
            </p:cNvSpPr>
            <p:nvPr/>
          </p:nvSpPr>
          <p:spPr bwMode="gray">
            <a:xfrm flipH="1" flipV="1">
              <a:off x="550" y="1438"/>
              <a:ext cx="3171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92" name="Line 8">
              <a:extLst>
                <a:ext uri="{FF2B5EF4-FFF2-40B4-BE49-F238E27FC236}">
                  <a16:creationId xmlns:a16="http://schemas.microsoft.com/office/drawing/2014/main" id="{64E44F53-B4E4-4412-8728-05429DE5B41B}"/>
                </a:ext>
              </a:extLst>
            </p:cNvPr>
            <p:cNvSpPr>
              <a:spLocks noChangeShapeType="1"/>
            </p:cNvSpPr>
            <p:nvPr/>
          </p:nvSpPr>
          <p:spPr bwMode="gray">
            <a:xfrm>
              <a:off x="646" y="1434"/>
              <a:ext cx="0" cy="54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93" name="Line 9">
              <a:extLst>
                <a:ext uri="{FF2B5EF4-FFF2-40B4-BE49-F238E27FC236}">
                  <a16:creationId xmlns:a16="http://schemas.microsoft.com/office/drawing/2014/main" id="{B3A8BC2E-7207-492C-B8F8-2BB3434E3A26}"/>
                </a:ext>
              </a:extLst>
            </p:cNvPr>
            <p:cNvSpPr>
              <a:spLocks noChangeShapeType="1"/>
            </p:cNvSpPr>
            <p:nvPr/>
          </p:nvSpPr>
          <p:spPr bwMode="gray">
            <a:xfrm>
              <a:off x="646" y="1983"/>
              <a:ext cx="0" cy="51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94" name="Line 10">
              <a:extLst>
                <a:ext uri="{FF2B5EF4-FFF2-40B4-BE49-F238E27FC236}">
                  <a16:creationId xmlns:a16="http://schemas.microsoft.com/office/drawing/2014/main" id="{D6939CAF-2FC5-45CD-BC54-207AB81A7A7B}"/>
                </a:ext>
              </a:extLst>
            </p:cNvPr>
            <p:cNvSpPr>
              <a:spLocks noChangeShapeType="1"/>
            </p:cNvSpPr>
            <p:nvPr/>
          </p:nvSpPr>
          <p:spPr bwMode="gray">
            <a:xfrm>
              <a:off x="646" y="2498"/>
              <a:ext cx="0" cy="51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95" name="Line 11">
              <a:extLst>
                <a:ext uri="{FF2B5EF4-FFF2-40B4-BE49-F238E27FC236}">
                  <a16:creationId xmlns:a16="http://schemas.microsoft.com/office/drawing/2014/main" id="{4FCEB29A-5079-4170-AF1A-C30DB24FC771}"/>
                </a:ext>
              </a:extLst>
            </p:cNvPr>
            <p:cNvSpPr>
              <a:spLocks noChangeShapeType="1"/>
            </p:cNvSpPr>
            <p:nvPr/>
          </p:nvSpPr>
          <p:spPr bwMode="gray">
            <a:xfrm>
              <a:off x="646" y="3013"/>
              <a:ext cx="0" cy="51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76200" dir="10800000" kx="-3284103" algn="br" rotWithShape="0">
                      <a:schemeClr val="bg2">
                        <a:alpha val="50000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7596" name="Text Box 12">
              <a:extLst>
                <a:ext uri="{FF2B5EF4-FFF2-40B4-BE49-F238E27FC236}">
                  <a16:creationId xmlns:a16="http://schemas.microsoft.com/office/drawing/2014/main" id="{C02D08B2-824F-4BAD-8FC5-D1103DA5C1C6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742" y="1638"/>
              <a:ext cx="913" cy="19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1400">
                  <a:latin typeface="Verdana" panose="020B0604030504040204" pitchFamily="34" charset="0"/>
                </a:rPr>
                <a:t>Add Your Text</a:t>
              </a:r>
            </a:p>
          </p:txBody>
        </p:sp>
        <p:sp>
          <p:nvSpPr>
            <p:cNvPr id="67597" name="Text Box 13">
              <a:extLst>
                <a:ext uri="{FF2B5EF4-FFF2-40B4-BE49-F238E27FC236}">
                  <a16:creationId xmlns:a16="http://schemas.microsoft.com/office/drawing/2014/main" id="{9AC6ECFF-0F79-434F-B78D-470A179DD802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742" y="2159"/>
              <a:ext cx="913" cy="19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1400">
                  <a:latin typeface="Verdana" panose="020B0604030504040204" pitchFamily="34" charset="0"/>
                </a:rPr>
                <a:t>Add Your Text</a:t>
              </a:r>
            </a:p>
          </p:txBody>
        </p:sp>
        <p:sp>
          <p:nvSpPr>
            <p:cNvPr id="67598" name="Text Box 14">
              <a:extLst>
                <a:ext uri="{FF2B5EF4-FFF2-40B4-BE49-F238E27FC236}">
                  <a16:creationId xmlns:a16="http://schemas.microsoft.com/office/drawing/2014/main" id="{9293C2C3-ED25-475B-92AB-6295B782F597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742" y="2703"/>
              <a:ext cx="913" cy="19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1400">
                  <a:latin typeface="Verdana" panose="020B0604030504040204" pitchFamily="34" charset="0"/>
                </a:rPr>
                <a:t>Add Your Text</a:t>
              </a:r>
            </a:p>
          </p:txBody>
        </p:sp>
        <p:sp>
          <p:nvSpPr>
            <p:cNvPr id="67599" name="Text Box 15">
              <a:extLst>
                <a:ext uri="{FF2B5EF4-FFF2-40B4-BE49-F238E27FC236}">
                  <a16:creationId xmlns:a16="http://schemas.microsoft.com/office/drawing/2014/main" id="{E08AE9E6-EF2A-4DA0-8820-D25C440D92DA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742" y="3211"/>
              <a:ext cx="913" cy="19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altLang="en-US" sz="1400">
                  <a:latin typeface="Verdana" panose="020B0604030504040204" pitchFamily="34" charset="0"/>
                </a:rPr>
                <a:t>Add Your Text</a:t>
              </a:r>
            </a:p>
          </p:txBody>
        </p:sp>
        <p:grpSp>
          <p:nvGrpSpPr>
            <p:cNvPr id="67600" name="Group 16">
              <a:extLst>
                <a:ext uri="{FF2B5EF4-FFF2-40B4-BE49-F238E27FC236}">
                  <a16:creationId xmlns:a16="http://schemas.microsoft.com/office/drawing/2014/main" id="{D55E6F5B-DEA7-4DDA-8FBC-9386296EE4F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632" y="1440"/>
              <a:ext cx="3670" cy="2106"/>
              <a:chOff x="1514" y="1446"/>
              <a:chExt cx="3670" cy="2106"/>
            </a:xfrm>
          </p:grpSpPr>
          <p:sp>
            <p:nvSpPr>
              <p:cNvPr id="67601" name="Freeform 17">
                <a:extLst>
                  <a:ext uri="{FF2B5EF4-FFF2-40B4-BE49-F238E27FC236}">
                    <a16:creationId xmlns:a16="http://schemas.microsoft.com/office/drawing/2014/main" id="{576C597C-B205-4A23-BD26-F3B1DA433056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4817" y="1446"/>
                <a:ext cx="363" cy="533"/>
              </a:xfrm>
              <a:custGeom>
                <a:avLst/>
                <a:gdLst>
                  <a:gd name="T0" fmla="*/ 308 w 308"/>
                  <a:gd name="T1" fmla="*/ 120 h 444"/>
                  <a:gd name="T2" fmla="*/ 0 w 308"/>
                  <a:gd name="T3" fmla="*/ 444 h 444"/>
                  <a:gd name="T4" fmla="*/ 0 w 308"/>
                  <a:gd name="T5" fmla="*/ 286 h 444"/>
                  <a:gd name="T6" fmla="*/ 308 w 308"/>
                  <a:gd name="T7" fmla="*/ 0 h 444"/>
                  <a:gd name="T8" fmla="*/ 308 w 308"/>
                  <a:gd name="T9" fmla="*/ 12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8" h="444">
                    <a:moveTo>
                      <a:pt x="308" y="120"/>
                    </a:moveTo>
                    <a:lnTo>
                      <a:pt x="0" y="444"/>
                    </a:lnTo>
                    <a:lnTo>
                      <a:pt x="0" y="286"/>
                    </a:lnTo>
                    <a:lnTo>
                      <a:pt x="308" y="0"/>
                    </a:lnTo>
                    <a:lnTo>
                      <a:pt x="308" y="120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accent2">
                      <a:gamma/>
                      <a:shade val="46275"/>
                      <a:invGamma/>
                    </a:schemeClr>
                  </a:gs>
                  <a:gs pos="50000">
                    <a:schemeClr val="accent2"/>
                  </a:gs>
                  <a:gs pos="100000">
                    <a:schemeClr val="accent2">
                      <a:gamma/>
                      <a:shade val="46275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0">
                    <a:solidFill>
                      <a:srgbClr val="D1D1D1"/>
                    </a:solidFill>
                    <a:prstDash val="solid"/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67602" name="Freeform 18">
                <a:extLst>
                  <a:ext uri="{FF2B5EF4-FFF2-40B4-BE49-F238E27FC236}">
                    <a16:creationId xmlns:a16="http://schemas.microsoft.com/office/drawing/2014/main" id="{52709BBE-1E32-4CEE-8477-BCC99062539B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3078" y="1446"/>
                <a:ext cx="2106" cy="341"/>
              </a:xfrm>
              <a:custGeom>
                <a:avLst/>
                <a:gdLst>
                  <a:gd name="T0" fmla="*/ 1478 w 1786"/>
                  <a:gd name="T1" fmla="*/ 284 h 284"/>
                  <a:gd name="T2" fmla="*/ 0 w 1786"/>
                  <a:gd name="T3" fmla="*/ 284 h 284"/>
                  <a:gd name="T4" fmla="*/ 446 w 1786"/>
                  <a:gd name="T5" fmla="*/ 0 h 284"/>
                  <a:gd name="T6" fmla="*/ 1786 w 1786"/>
                  <a:gd name="T7" fmla="*/ 0 h 284"/>
                  <a:gd name="T8" fmla="*/ 1478 w 1786"/>
                  <a:gd name="T9" fmla="*/ 284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86" h="284">
                    <a:moveTo>
                      <a:pt x="1478" y="284"/>
                    </a:moveTo>
                    <a:lnTo>
                      <a:pt x="0" y="284"/>
                    </a:lnTo>
                    <a:lnTo>
                      <a:pt x="446" y="0"/>
                    </a:lnTo>
                    <a:lnTo>
                      <a:pt x="1786" y="0"/>
                    </a:lnTo>
                    <a:lnTo>
                      <a:pt x="1478" y="284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0">
                    <a:solidFill>
                      <a:srgbClr val="808080"/>
                    </a:solidFill>
                    <a:prstDash val="solid"/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67603" name="Freeform 19">
                <a:extLst>
                  <a:ext uri="{FF2B5EF4-FFF2-40B4-BE49-F238E27FC236}">
                    <a16:creationId xmlns:a16="http://schemas.microsoft.com/office/drawing/2014/main" id="{EB6CC0AF-AA4A-4327-AC88-9F6DB00E2563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4452" y="1970"/>
                <a:ext cx="363" cy="530"/>
              </a:xfrm>
              <a:custGeom>
                <a:avLst/>
                <a:gdLst>
                  <a:gd name="T0" fmla="*/ 308 w 308"/>
                  <a:gd name="T1" fmla="*/ 120 h 442"/>
                  <a:gd name="T2" fmla="*/ 0 w 308"/>
                  <a:gd name="T3" fmla="*/ 442 h 442"/>
                  <a:gd name="T4" fmla="*/ 0 w 308"/>
                  <a:gd name="T5" fmla="*/ 286 h 442"/>
                  <a:gd name="T6" fmla="*/ 308 w 308"/>
                  <a:gd name="T7" fmla="*/ 0 h 442"/>
                  <a:gd name="T8" fmla="*/ 308 w 308"/>
                  <a:gd name="T9" fmla="*/ 120 h 4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8" h="442">
                    <a:moveTo>
                      <a:pt x="308" y="120"/>
                    </a:moveTo>
                    <a:lnTo>
                      <a:pt x="0" y="442"/>
                    </a:lnTo>
                    <a:lnTo>
                      <a:pt x="0" y="286"/>
                    </a:lnTo>
                    <a:lnTo>
                      <a:pt x="308" y="0"/>
                    </a:lnTo>
                    <a:lnTo>
                      <a:pt x="308" y="120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hlink">
                      <a:gamma/>
                      <a:shade val="46275"/>
                      <a:invGamma/>
                    </a:schemeClr>
                  </a:gs>
                  <a:gs pos="50000">
                    <a:schemeClr val="hlink"/>
                  </a:gs>
                  <a:gs pos="100000">
                    <a:schemeClr val="hlink">
                      <a:gamma/>
                      <a:shade val="46275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0">
                    <a:solidFill>
                      <a:srgbClr val="D1D1D1"/>
                    </a:solidFill>
                    <a:prstDash val="solid"/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67604" name="Freeform 20">
                <a:extLst>
                  <a:ext uri="{FF2B5EF4-FFF2-40B4-BE49-F238E27FC236}">
                    <a16:creationId xmlns:a16="http://schemas.microsoft.com/office/drawing/2014/main" id="{2F87817A-5E16-48CF-9403-62C02B416878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2555" y="1970"/>
                <a:ext cx="2264" cy="340"/>
              </a:xfrm>
              <a:custGeom>
                <a:avLst/>
                <a:gdLst>
                  <a:gd name="T0" fmla="*/ 1612 w 1920"/>
                  <a:gd name="T1" fmla="*/ 284 h 284"/>
                  <a:gd name="T2" fmla="*/ 0 w 1920"/>
                  <a:gd name="T3" fmla="*/ 284 h 284"/>
                  <a:gd name="T4" fmla="*/ 446 w 1920"/>
                  <a:gd name="T5" fmla="*/ 0 h 284"/>
                  <a:gd name="T6" fmla="*/ 1920 w 1920"/>
                  <a:gd name="T7" fmla="*/ 0 h 284"/>
                  <a:gd name="T8" fmla="*/ 1612 w 1920"/>
                  <a:gd name="T9" fmla="*/ 284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920" h="284">
                    <a:moveTo>
                      <a:pt x="1612" y="284"/>
                    </a:moveTo>
                    <a:lnTo>
                      <a:pt x="0" y="284"/>
                    </a:lnTo>
                    <a:lnTo>
                      <a:pt x="446" y="0"/>
                    </a:lnTo>
                    <a:lnTo>
                      <a:pt x="1920" y="0"/>
                    </a:lnTo>
                    <a:lnTo>
                      <a:pt x="1612" y="284"/>
                    </a:lnTo>
                    <a:close/>
                  </a:path>
                </a:pathLst>
              </a:custGeom>
              <a:solidFill>
                <a:schemeClr val="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0">
                    <a:solidFill>
                      <a:srgbClr val="808080"/>
                    </a:solidFill>
                    <a:prstDash val="solid"/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67605" name="Freeform 21">
                <a:extLst>
                  <a:ext uri="{FF2B5EF4-FFF2-40B4-BE49-F238E27FC236}">
                    <a16:creationId xmlns:a16="http://schemas.microsoft.com/office/drawing/2014/main" id="{16887D92-D8F7-4165-8C68-60DBD1057A31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4086" y="2494"/>
                <a:ext cx="361" cy="532"/>
              </a:xfrm>
              <a:custGeom>
                <a:avLst/>
                <a:gdLst>
                  <a:gd name="T0" fmla="*/ 306 w 306"/>
                  <a:gd name="T1" fmla="*/ 122 h 444"/>
                  <a:gd name="T2" fmla="*/ 0 w 306"/>
                  <a:gd name="T3" fmla="*/ 444 h 444"/>
                  <a:gd name="T4" fmla="*/ 0 w 306"/>
                  <a:gd name="T5" fmla="*/ 286 h 444"/>
                  <a:gd name="T6" fmla="*/ 306 w 306"/>
                  <a:gd name="T7" fmla="*/ 0 h 444"/>
                  <a:gd name="T8" fmla="*/ 306 w 306"/>
                  <a:gd name="T9" fmla="*/ 122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6" h="444">
                    <a:moveTo>
                      <a:pt x="306" y="122"/>
                    </a:moveTo>
                    <a:lnTo>
                      <a:pt x="0" y="444"/>
                    </a:lnTo>
                    <a:lnTo>
                      <a:pt x="0" y="286"/>
                    </a:lnTo>
                    <a:lnTo>
                      <a:pt x="306" y="0"/>
                    </a:lnTo>
                    <a:lnTo>
                      <a:pt x="306" y="122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folHlink">
                      <a:gamma/>
                      <a:shade val="46275"/>
                      <a:invGamma/>
                    </a:schemeClr>
                  </a:gs>
                  <a:gs pos="50000">
                    <a:schemeClr val="folHlink"/>
                  </a:gs>
                  <a:gs pos="100000">
                    <a:schemeClr val="folHlink">
                      <a:gamma/>
                      <a:shade val="46275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0">
                    <a:solidFill>
                      <a:srgbClr val="D1D1D1"/>
                    </a:solidFill>
                    <a:prstDash val="solid"/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67606" name="Freeform 22">
                <a:extLst>
                  <a:ext uri="{FF2B5EF4-FFF2-40B4-BE49-F238E27FC236}">
                    <a16:creationId xmlns:a16="http://schemas.microsoft.com/office/drawing/2014/main" id="{9AAC87E7-3067-449D-81CD-53D5964CB3F2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3722" y="3019"/>
                <a:ext cx="364" cy="533"/>
              </a:xfrm>
              <a:custGeom>
                <a:avLst/>
                <a:gdLst>
                  <a:gd name="T0" fmla="*/ 308 w 308"/>
                  <a:gd name="T1" fmla="*/ 122 h 444"/>
                  <a:gd name="T2" fmla="*/ 0 w 308"/>
                  <a:gd name="T3" fmla="*/ 444 h 444"/>
                  <a:gd name="T4" fmla="*/ 0 w 308"/>
                  <a:gd name="T5" fmla="*/ 286 h 444"/>
                  <a:gd name="T6" fmla="*/ 308 w 308"/>
                  <a:gd name="T7" fmla="*/ 0 h 444"/>
                  <a:gd name="T8" fmla="*/ 308 w 308"/>
                  <a:gd name="T9" fmla="*/ 122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8" h="444">
                    <a:moveTo>
                      <a:pt x="308" y="122"/>
                    </a:moveTo>
                    <a:lnTo>
                      <a:pt x="0" y="444"/>
                    </a:lnTo>
                    <a:lnTo>
                      <a:pt x="0" y="286"/>
                    </a:lnTo>
                    <a:lnTo>
                      <a:pt x="308" y="0"/>
                    </a:lnTo>
                    <a:lnTo>
                      <a:pt x="308" y="122"/>
                    </a:lnTo>
                    <a:close/>
                  </a:path>
                </a:pathLst>
              </a:custGeom>
              <a:gradFill rotWithShape="1">
                <a:gsLst>
                  <a:gs pos="0">
                    <a:schemeClr val="accent1">
                      <a:gamma/>
                      <a:shade val="46275"/>
                      <a:invGamma/>
                    </a:schemeClr>
                  </a:gs>
                  <a:gs pos="50000">
                    <a:schemeClr val="accent1"/>
                  </a:gs>
                  <a:gs pos="100000">
                    <a:schemeClr val="accent1">
                      <a:gamma/>
                      <a:shade val="46275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0">
                    <a:solidFill>
                      <a:srgbClr val="D1D1D1"/>
                    </a:solidFill>
                    <a:prstDash val="solid"/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67607" name="Freeform 23">
                <a:extLst>
                  <a:ext uri="{FF2B5EF4-FFF2-40B4-BE49-F238E27FC236}">
                    <a16:creationId xmlns:a16="http://schemas.microsoft.com/office/drawing/2014/main" id="{8DECB654-9128-497F-A972-4EF1188539DE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1515" y="3022"/>
                <a:ext cx="2571" cy="340"/>
              </a:xfrm>
              <a:custGeom>
                <a:avLst/>
                <a:gdLst>
                  <a:gd name="T0" fmla="*/ 1872 w 2180"/>
                  <a:gd name="T1" fmla="*/ 284 h 284"/>
                  <a:gd name="T2" fmla="*/ 0 w 2180"/>
                  <a:gd name="T3" fmla="*/ 284 h 284"/>
                  <a:gd name="T4" fmla="*/ 446 w 2180"/>
                  <a:gd name="T5" fmla="*/ 0 h 284"/>
                  <a:gd name="T6" fmla="*/ 2180 w 2180"/>
                  <a:gd name="T7" fmla="*/ 0 h 284"/>
                  <a:gd name="T8" fmla="*/ 1872 w 2180"/>
                  <a:gd name="T9" fmla="*/ 284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80" h="284">
                    <a:moveTo>
                      <a:pt x="1872" y="284"/>
                    </a:moveTo>
                    <a:lnTo>
                      <a:pt x="0" y="284"/>
                    </a:lnTo>
                    <a:lnTo>
                      <a:pt x="446" y="0"/>
                    </a:lnTo>
                    <a:lnTo>
                      <a:pt x="2180" y="0"/>
                    </a:lnTo>
                    <a:lnTo>
                      <a:pt x="1872" y="284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0">
                    <a:solidFill>
                      <a:srgbClr val="808080"/>
                    </a:solidFill>
                    <a:prstDash val="solid"/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67608" name="Freeform 24">
                <a:extLst>
                  <a:ext uri="{FF2B5EF4-FFF2-40B4-BE49-F238E27FC236}">
                    <a16:creationId xmlns:a16="http://schemas.microsoft.com/office/drawing/2014/main" id="{B01DCD12-2A50-4115-AA70-ACAC73265D92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1888" y="1543"/>
                <a:ext cx="1158" cy="1715"/>
              </a:xfrm>
              <a:custGeom>
                <a:avLst/>
                <a:gdLst>
                  <a:gd name="T0" fmla="*/ 12 w 1824"/>
                  <a:gd name="T1" fmla="*/ 2464 h 2648"/>
                  <a:gd name="T2" fmla="*/ 56 w 1824"/>
                  <a:gd name="T3" fmla="*/ 2120 h 2648"/>
                  <a:gd name="T4" fmla="*/ 124 w 1824"/>
                  <a:gd name="T5" fmla="*/ 1808 h 2648"/>
                  <a:gd name="T6" fmla="*/ 212 w 1824"/>
                  <a:gd name="T7" fmla="*/ 1524 h 2648"/>
                  <a:gd name="T8" fmla="*/ 316 w 1824"/>
                  <a:gd name="T9" fmla="*/ 1270 h 2648"/>
                  <a:gd name="T10" fmla="*/ 430 w 1824"/>
                  <a:gd name="T11" fmla="*/ 1044 h 2648"/>
                  <a:gd name="T12" fmla="*/ 550 w 1824"/>
                  <a:gd name="T13" fmla="*/ 846 h 2648"/>
                  <a:gd name="T14" fmla="*/ 672 w 1824"/>
                  <a:gd name="T15" fmla="*/ 674 h 2648"/>
                  <a:gd name="T16" fmla="*/ 792 w 1824"/>
                  <a:gd name="T17" fmla="*/ 528 h 2648"/>
                  <a:gd name="T18" fmla="*/ 906 w 1824"/>
                  <a:gd name="T19" fmla="*/ 408 h 2648"/>
                  <a:gd name="T20" fmla="*/ 1010 w 1824"/>
                  <a:gd name="T21" fmla="*/ 310 h 2648"/>
                  <a:gd name="T22" fmla="*/ 1096 w 1824"/>
                  <a:gd name="T23" fmla="*/ 236 h 2648"/>
                  <a:gd name="T24" fmla="*/ 1164 w 1824"/>
                  <a:gd name="T25" fmla="*/ 184 h 2648"/>
                  <a:gd name="T26" fmla="*/ 1208 w 1824"/>
                  <a:gd name="T27" fmla="*/ 154 h 2648"/>
                  <a:gd name="T28" fmla="*/ 1224 w 1824"/>
                  <a:gd name="T29" fmla="*/ 144 h 2648"/>
                  <a:gd name="T30" fmla="*/ 1728 w 1824"/>
                  <a:gd name="T31" fmla="*/ 56 h 2648"/>
                  <a:gd name="T32" fmla="*/ 1568 w 1824"/>
                  <a:gd name="T33" fmla="*/ 328 h 2648"/>
                  <a:gd name="T34" fmla="*/ 1554 w 1824"/>
                  <a:gd name="T35" fmla="*/ 332 h 2648"/>
                  <a:gd name="T36" fmla="*/ 1514 w 1824"/>
                  <a:gd name="T37" fmla="*/ 346 h 2648"/>
                  <a:gd name="T38" fmla="*/ 1452 w 1824"/>
                  <a:gd name="T39" fmla="*/ 370 h 2648"/>
                  <a:gd name="T40" fmla="*/ 1370 w 1824"/>
                  <a:gd name="T41" fmla="*/ 410 h 2648"/>
                  <a:gd name="T42" fmla="*/ 1270 w 1824"/>
                  <a:gd name="T43" fmla="*/ 466 h 2648"/>
                  <a:gd name="T44" fmla="*/ 1158 w 1824"/>
                  <a:gd name="T45" fmla="*/ 540 h 2648"/>
                  <a:gd name="T46" fmla="*/ 1034 w 1824"/>
                  <a:gd name="T47" fmla="*/ 636 h 2648"/>
                  <a:gd name="T48" fmla="*/ 904 w 1824"/>
                  <a:gd name="T49" fmla="*/ 756 h 2648"/>
                  <a:gd name="T50" fmla="*/ 770 w 1824"/>
                  <a:gd name="T51" fmla="*/ 900 h 2648"/>
                  <a:gd name="T52" fmla="*/ 632 w 1824"/>
                  <a:gd name="T53" fmla="*/ 1076 h 2648"/>
                  <a:gd name="T54" fmla="*/ 498 w 1824"/>
                  <a:gd name="T55" fmla="*/ 1280 h 2648"/>
                  <a:gd name="T56" fmla="*/ 370 w 1824"/>
                  <a:gd name="T57" fmla="*/ 1518 h 2648"/>
                  <a:gd name="T58" fmla="*/ 248 w 1824"/>
                  <a:gd name="T59" fmla="*/ 1792 h 2648"/>
                  <a:gd name="T60" fmla="*/ 138 w 1824"/>
                  <a:gd name="T61" fmla="*/ 2104 h 2648"/>
                  <a:gd name="T62" fmla="*/ 42 w 1824"/>
                  <a:gd name="T63" fmla="*/ 2456 h 26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824" h="2648">
                    <a:moveTo>
                      <a:pt x="0" y="2648"/>
                    </a:moveTo>
                    <a:lnTo>
                      <a:pt x="12" y="2464"/>
                    </a:lnTo>
                    <a:lnTo>
                      <a:pt x="32" y="2288"/>
                    </a:lnTo>
                    <a:lnTo>
                      <a:pt x="56" y="2120"/>
                    </a:lnTo>
                    <a:lnTo>
                      <a:pt x="88" y="1960"/>
                    </a:lnTo>
                    <a:lnTo>
                      <a:pt x="124" y="1808"/>
                    </a:lnTo>
                    <a:lnTo>
                      <a:pt x="166" y="1662"/>
                    </a:lnTo>
                    <a:lnTo>
                      <a:pt x="212" y="1524"/>
                    </a:lnTo>
                    <a:lnTo>
                      <a:pt x="262" y="1394"/>
                    </a:lnTo>
                    <a:lnTo>
                      <a:pt x="316" y="1270"/>
                    </a:lnTo>
                    <a:lnTo>
                      <a:pt x="372" y="1154"/>
                    </a:lnTo>
                    <a:lnTo>
                      <a:pt x="430" y="1044"/>
                    </a:lnTo>
                    <a:lnTo>
                      <a:pt x="490" y="942"/>
                    </a:lnTo>
                    <a:lnTo>
                      <a:pt x="550" y="846"/>
                    </a:lnTo>
                    <a:lnTo>
                      <a:pt x="612" y="758"/>
                    </a:lnTo>
                    <a:lnTo>
                      <a:pt x="672" y="674"/>
                    </a:lnTo>
                    <a:lnTo>
                      <a:pt x="734" y="598"/>
                    </a:lnTo>
                    <a:lnTo>
                      <a:pt x="792" y="528"/>
                    </a:lnTo>
                    <a:lnTo>
                      <a:pt x="850" y="464"/>
                    </a:lnTo>
                    <a:lnTo>
                      <a:pt x="906" y="408"/>
                    </a:lnTo>
                    <a:lnTo>
                      <a:pt x="960" y="356"/>
                    </a:lnTo>
                    <a:lnTo>
                      <a:pt x="1010" y="310"/>
                    </a:lnTo>
                    <a:lnTo>
                      <a:pt x="1056" y="270"/>
                    </a:lnTo>
                    <a:lnTo>
                      <a:pt x="1096" y="236"/>
                    </a:lnTo>
                    <a:lnTo>
                      <a:pt x="1134" y="208"/>
                    </a:lnTo>
                    <a:lnTo>
                      <a:pt x="1164" y="184"/>
                    </a:lnTo>
                    <a:lnTo>
                      <a:pt x="1190" y="166"/>
                    </a:lnTo>
                    <a:lnTo>
                      <a:pt x="1208" y="154"/>
                    </a:lnTo>
                    <a:lnTo>
                      <a:pt x="1220" y="146"/>
                    </a:lnTo>
                    <a:lnTo>
                      <a:pt x="1224" y="144"/>
                    </a:lnTo>
                    <a:lnTo>
                      <a:pt x="848" y="0"/>
                    </a:lnTo>
                    <a:lnTo>
                      <a:pt x="1728" y="56"/>
                    </a:lnTo>
                    <a:lnTo>
                      <a:pt x="1824" y="480"/>
                    </a:lnTo>
                    <a:lnTo>
                      <a:pt x="1568" y="328"/>
                    </a:lnTo>
                    <a:lnTo>
                      <a:pt x="1564" y="328"/>
                    </a:lnTo>
                    <a:lnTo>
                      <a:pt x="1554" y="332"/>
                    </a:lnTo>
                    <a:lnTo>
                      <a:pt x="1538" y="338"/>
                    </a:lnTo>
                    <a:lnTo>
                      <a:pt x="1514" y="346"/>
                    </a:lnTo>
                    <a:lnTo>
                      <a:pt x="1486" y="356"/>
                    </a:lnTo>
                    <a:lnTo>
                      <a:pt x="1452" y="370"/>
                    </a:lnTo>
                    <a:lnTo>
                      <a:pt x="1412" y="388"/>
                    </a:lnTo>
                    <a:lnTo>
                      <a:pt x="1370" y="410"/>
                    </a:lnTo>
                    <a:lnTo>
                      <a:pt x="1322" y="436"/>
                    </a:lnTo>
                    <a:lnTo>
                      <a:pt x="1270" y="466"/>
                    </a:lnTo>
                    <a:lnTo>
                      <a:pt x="1216" y="500"/>
                    </a:lnTo>
                    <a:lnTo>
                      <a:pt x="1158" y="540"/>
                    </a:lnTo>
                    <a:lnTo>
                      <a:pt x="1098" y="584"/>
                    </a:lnTo>
                    <a:lnTo>
                      <a:pt x="1034" y="636"/>
                    </a:lnTo>
                    <a:lnTo>
                      <a:pt x="970" y="692"/>
                    </a:lnTo>
                    <a:lnTo>
                      <a:pt x="904" y="756"/>
                    </a:lnTo>
                    <a:lnTo>
                      <a:pt x="836" y="824"/>
                    </a:lnTo>
                    <a:lnTo>
                      <a:pt x="770" y="900"/>
                    </a:lnTo>
                    <a:lnTo>
                      <a:pt x="700" y="984"/>
                    </a:lnTo>
                    <a:lnTo>
                      <a:pt x="632" y="1076"/>
                    </a:lnTo>
                    <a:lnTo>
                      <a:pt x="566" y="1174"/>
                    </a:lnTo>
                    <a:lnTo>
                      <a:pt x="498" y="1280"/>
                    </a:lnTo>
                    <a:lnTo>
                      <a:pt x="434" y="1394"/>
                    </a:lnTo>
                    <a:lnTo>
                      <a:pt x="370" y="1518"/>
                    </a:lnTo>
                    <a:lnTo>
                      <a:pt x="308" y="1650"/>
                    </a:lnTo>
                    <a:lnTo>
                      <a:pt x="248" y="1792"/>
                    </a:lnTo>
                    <a:lnTo>
                      <a:pt x="192" y="1944"/>
                    </a:lnTo>
                    <a:lnTo>
                      <a:pt x="138" y="2104"/>
                    </a:lnTo>
                    <a:lnTo>
                      <a:pt x="88" y="2274"/>
                    </a:lnTo>
                    <a:lnTo>
                      <a:pt x="42" y="2456"/>
                    </a:lnTo>
                    <a:lnTo>
                      <a:pt x="0" y="264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D11364"/>
                  </a:gs>
                  <a:gs pos="100000">
                    <a:srgbClr val="D11364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0">
                    <a:solidFill>
                      <a:srgbClr val="FACD69"/>
                    </a:solidFill>
                    <a:prstDash val="solid"/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67609" name="Rectangle 25">
                <a:extLst>
                  <a:ext uri="{FF2B5EF4-FFF2-40B4-BE49-F238E27FC236}">
                    <a16:creationId xmlns:a16="http://schemas.microsoft.com/office/drawing/2014/main" id="{24074696-9E5F-4363-9CE7-6F6A92AF285F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3082" y="1787"/>
                <a:ext cx="1743" cy="192"/>
              </a:xfrm>
              <a:prstGeom prst="rect">
                <a:avLst/>
              </a:prstGeom>
              <a:gradFill rotWithShape="1">
                <a:gsLst>
                  <a:gs pos="0">
                    <a:schemeClr val="accent2">
                      <a:gamma/>
                      <a:shade val="72549"/>
                      <a:invGamma/>
                    </a:schemeClr>
                  </a:gs>
                  <a:gs pos="50000">
                    <a:schemeClr val="accent2"/>
                  </a:gs>
                  <a:gs pos="100000">
                    <a:schemeClr val="accent2">
                      <a:gamma/>
                      <a:shade val="72549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r>
                  <a:rPr lang="en-US" altLang="en-US" sz="1600" b="1">
                    <a:solidFill>
                      <a:srgbClr val="FFFFFF"/>
                    </a:solidFill>
                    <a:latin typeface="Verdana" panose="020B0604030504040204" pitchFamily="34" charset="0"/>
                  </a:rPr>
                  <a:t>Add Your Text</a:t>
                </a:r>
              </a:p>
            </p:txBody>
          </p:sp>
          <p:sp>
            <p:nvSpPr>
              <p:cNvPr id="67610" name="Rectangle 26">
                <a:extLst>
                  <a:ext uri="{FF2B5EF4-FFF2-40B4-BE49-F238E27FC236}">
                    <a16:creationId xmlns:a16="http://schemas.microsoft.com/office/drawing/2014/main" id="{DCF0A11B-E11A-4697-91A8-81D78E933A67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556" y="2310"/>
                <a:ext cx="1900" cy="188"/>
              </a:xfrm>
              <a:prstGeom prst="rect">
                <a:avLst/>
              </a:prstGeom>
              <a:gradFill rotWithShape="1">
                <a:gsLst>
                  <a:gs pos="0">
                    <a:schemeClr val="hlink">
                      <a:gamma/>
                      <a:shade val="72549"/>
                      <a:invGamma/>
                    </a:schemeClr>
                  </a:gs>
                  <a:gs pos="50000">
                    <a:schemeClr val="hlink"/>
                  </a:gs>
                  <a:gs pos="100000">
                    <a:schemeClr val="hlink">
                      <a:gamma/>
                      <a:shade val="72549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r>
                  <a:rPr lang="en-US" altLang="en-US" sz="1600" b="1">
                    <a:solidFill>
                      <a:srgbClr val="FFFFFF"/>
                    </a:solidFill>
                    <a:latin typeface="Verdana" panose="020B0604030504040204" pitchFamily="34" charset="0"/>
                  </a:rPr>
                  <a:t>Add Your Text</a:t>
                </a:r>
              </a:p>
            </p:txBody>
          </p:sp>
          <p:sp>
            <p:nvSpPr>
              <p:cNvPr id="67611" name="Freeform 27">
                <a:extLst>
                  <a:ext uri="{FF2B5EF4-FFF2-40B4-BE49-F238E27FC236}">
                    <a16:creationId xmlns:a16="http://schemas.microsoft.com/office/drawing/2014/main" id="{02BEE6BF-D647-4E75-A495-CCC963413F9F}"/>
                  </a:ext>
                </a:extLst>
              </p:cNvPr>
              <p:cNvSpPr>
                <a:spLocks/>
              </p:cNvSpPr>
              <p:nvPr/>
            </p:nvSpPr>
            <p:spPr bwMode="gray">
              <a:xfrm>
                <a:off x="2036" y="2494"/>
                <a:ext cx="2415" cy="343"/>
              </a:xfrm>
              <a:custGeom>
                <a:avLst/>
                <a:gdLst>
                  <a:gd name="T0" fmla="*/ 1742 w 2048"/>
                  <a:gd name="T1" fmla="*/ 286 h 286"/>
                  <a:gd name="T2" fmla="*/ 0 w 2048"/>
                  <a:gd name="T3" fmla="*/ 286 h 286"/>
                  <a:gd name="T4" fmla="*/ 446 w 2048"/>
                  <a:gd name="T5" fmla="*/ 0 h 286"/>
                  <a:gd name="T6" fmla="*/ 2048 w 2048"/>
                  <a:gd name="T7" fmla="*/ 0 h 286"/>
                  <a:gd name="T8" fmla="*/ 1742 w 2048"/>
                  <a:gd name="T9" fmla="*/ 286 h 2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48" h="286">
                    <a:moveTo>
                      <a:pt x="1742" y="286"/>
                    </a:moveTo>
                    <a:lnTo>
                      <a:pt x="0" y="286"/>
                    </a:lnTo>
                    <a:lnTo>
                      <a:pt x="446" y="0"/>
                    </a:lnTo>
                    <a:lnTo>
                      <a:pt x="2048" y="0"/>
                    </a:lnTo>
                    <a:lnTo>
                      <a:pt x="1742" y="286"/>
                    </a:lnTo>
                    <a:close/>
                  </a:path>
                </a:pathLst>
              </a:cu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0">
                    <a:solidFill>
                      <a:srgbClr val="808080"/>
                    </a:solidFill>
                    <a:prstDash val="solid"/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67612" name="Rectangle 28">
                <a:extLst>
                  <a:ext uri="{FF2B5EF4-FFF2-40B4-BE49-F238E27FC236}">
                    <a16:creationId xmlns:a16="http://schemas.microsoft.com/office/drawing/2014/main" id="{D974D26A-CCD5-43FE-A402-CA0B18D7F70C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2038" y="2836"/>
                <a:ext cx="2056" cy="188"/>
              </a:xfrm>
              <a:prstGeom prst="rect">
                <a:avLst/>
              </a:prstGeom>
              <a:gradFill rotWithShape="1">
                <a:gsLst>
                  <a:gs pos="0">
                    <a:schemeClr val="folHlink">
                      <a:gamma/>
                      <a:shade val="72549"/>
                      <a:invGamma/>
                    </a:schemeClr>
                  </a:gs>
                  <a:gs pos="50000">
                    <a:schemeClr val="folHlink"/>
                  </a:gs>
                  <a:gs pos="100000">
                    <a:schemeClr val="folHlink">
                      <a:gamma/>
                      <a:shade val="72549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r>
                  <a:rPr lang="en-US" altLang="en-US" sz="1600" b="1">
                    <a:solidFill>
                      <a:srgbClr val="FFFFFF"/>
                    </a:solidFill>
                    <a:latin typeface="Verdana" panose="020B0604030504040204" pitchFamily="34" charset="0"/>
                  </a:rPr>
                  <a:t>Add Your Text</a:t>
                </a:r>
              </a:p>
            </p:txBody>
          </p:sp>
          <p:sp>
            <p:nvSpPr>
              <p:cNvPr id="67613" name="Rectangle 29">
                <a:extLst>
                  <a:ext uri="{FF2B5EF4-FFF2-40B4-BE49-F238E27FC236}">
                    <a16:creationId xmlns:a16="http://schemas.microsoft.com/office/drawing/2014/main" id="{A92650A2-B834-4E69-BD5B-B3A26D1B571C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1514" y="3363"/>
                <a:ext cx="2213" cy="187"/>
              </a:xfrm>
              <a:prstGeom prst="rect">
                <a:avLst/>
              </a:prstGeom>
              <a:gradFill rotWithShape="1">
                <a:gsLst>
                  <a:gs pos="0">
                    <a:schemeClr val="accent1">
                      <a:gamma/>
                      <a:shade val="72549"/>
                      <a:invGamma/>
                    </a:schemeClr>
                  </a:gs>
                  <a:gs pos="50000">
                    <a:schemeClr val="accent1"/>
                  </a:gs>
                  <a:gs pos="100000">
                    <a:schemeClr val="accent1">
                      <a:gamma/>
                      <a:shade val="72549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pPr algn="ctr" eaLnBrk="0" hangingPunct="0"/>
                <a:r>
                  <a:rPr lang="en-US" altLang="en-US" sz="1600" b="1">
                    <a:solidFill>
                      <a:srgbClr val="FFFFFF"/>
                    </a:solidFill>
                    <a:latin typeface="Verdana" panose="020B0604030504040204" pitchFamily="34" charset="0"/>
                  </a:rPr>
                  <a:t>Add Your Text</a:t>
                </a:r>
              </a:p>
            </p:txBody>
          </p:sp>
        </p:grp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Footer Placeholder 4">
            <a:extLst>
              <a:ext uri="{FF2B5EF4-FFF2-40B4-BE49-F238E27FC236}">
                <a16:creationId xmlns:a16="http://schemas.microsoft.com/office/drawing/2014/main" id="{CEFFEBC1-5B53-4EF8-B263-1EE6D0C485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/>
              <a:t>Company Logo</a:t>
            </a:r>
          </a:p>
        </p:txBody>
      </p:sp>
      <p:sp>
        <p:nvSpPr>
          <p:cNvPr id="68610" name="Rectangle 2">
            <a:extLst>
              <a:ext uri="{FF2B5EF4-FFF2-40B4-BE49-F238E27FC236}">
                <a16:creationId xmlns:a16="http://schemas.microsoft.com/office/drawing/2014/main" id="{B268267B-F60D-41AA-9CEC-F1BDB838773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/>
              <a:t>Diagram</a:t>
            </a:r>
          </a:p>
        </p:txBody>
      </p:sp>
      <p:grpSp>
        <p:nvGrpSpPr>
          <p:cNvPr id="68611" name="Group 3">
            <a:extLst>
              <a:ext uri="{FF2B5EF4-FFF2-40B4-BE49-F238E27FC236}">
                <a16:creationId xmlns:a16="http://schemas.microsoft.com/office/drawing/2014/main" id="{F8D9A8ED-C006-4C80-8A89-33AAB9B2BEB2}"/>
              </a:ext>
            </a:extLst>
          </p:cNvPr>
          <p:cNvGrpSpPr>
            <a:grpSpLocks/>
          </p:cNvGrpSpPr>
          <p:nvPr/>
        </p:nvGrpSpPr>
        <p:grpSpPr bwMode="auto">
          <a:xfrm>
            <a:off x="838200" y="1371600"/>
            <a:ext cx="7162800" cy="4572000"/>
            <a:chOff x="528" y="864"/>
            <a:chExt cx="4512" cy="2880"/>
          </a:xfrm>
        </p:grpSpPr>
        <p:sp>
          <p:nvSpPr>
            <p:cNvPr id="68612" name="Freeform 4">
              <a:extLst>
                <a:ext uri="{FF2B5EF4-FFF2-40B4-BE49-F238E27FC236}">
                  <a16:creationId xmlns:a16="http://schemas.microsoft.com/office/drawing/2014/main" id="{7A67DDF7-5234-47EA-A04F-5B16FB7ACEAE}"/>
                </a:ext>
              </a:extLst>
            </p:cNvPr>
            <p:cNvSpPr>
              <a:spLocks/>
            </p:cNvSpPr>
            <p:nvPr/>
          </p:nvSpPr>
          <p:spPr bwMode="gray">
            <a:xfrm>
              <a:off x="3093" y="864"/>
              <a:ext cx="905" cy="705"/>
            </a:xfrm>
            <a:custGeom>
              <a:avLst/>
              <a:gdLst>
                <a:gd name="T0" fmla="*/ 0 w 982"/>
                <a:gd name="T1" fmla="*/ 774 h 774"/>
                <a:gd name="T2" fmla="*/ 2 w 982"/>
                <a:gd name="T3" fmla="*/ 770 h 774"/>
                <a:gd name="T4" fmla="*/ 8 w 982"/>
                <a:gd name="T5" fmla="*/ 754 h 774"/>
                <a:gd name="T6" fmla="*/ 16 w 982"/>
                <a:gd name="T7" fmla="*/ 730 h 774"/>
                <a:gd name="T8" fmla="*/ 32 w 982"/>
                <a:gd name="T9" fmla="*/ 698 h 774"/>
                <a:gd name="T10" fmla="*/ 50 w 982"/>
                <a:gd name="T11" fmla="*/ 660 h 774"/>
                <a:gd name="T12" fmla="*/ 76 w 982"/>
                <a:gd name="T13" fmla="*/ 618 h 774"/>
                <a:gd name="T14" fmla="*/ 106 w 982"/>
                <a:gd name="T15" fmla="*/ 574 h 774"/>
                <a:gd name="T16" fmla="*/ 142 w 982"/>
                <a:gd name="T17" fmla="*/ 528 h 774"/>
                <a:gd name="T18" fmla="*/ 186 w 982"/>
                <a:gd name="T19" fmla="*/ 482 h 774"/>
                <a:gd name="T20" fmla="*/ 236 w 982"/>
                <a:gd name="T21" fmla="*/ 438 h 774"/>
                <a:gd name="T22" fmla="*/ 294 w 982"/>
                <a:gd name="T23" fmla="*/ 398 h 774"/>
                <a:gd name="T24" fmla="*/ 360 w 982"/>
                <a:gd name="T25" fmla="*/ 360 h 774"/>
                <a:gd name="T26" fmla="*/ 426 w 982"/>
                <a:gd name="T27" fmla="*/ 332 h 774"/>
                <a:gd name="T28" fmla="*/ 488 w 982"/>
                <a:gd name="T29" fmla="*/ 314 h 774"/>
                <a:gd name="T30" fmla="*/ 544 w 982"/>
                <a:gd name="T31" fmla="*/ 304 h 774"/>
                <a:gd name="T32" fmla="*/ 594 w 982"/>
                <a:gd name="T33" fmla="*/ 300 h 774"/>
                <a:gd name="T34" fmla="*/ 638 w 982"/>
                <a:gd name="T35" fmla="*/ 300 h 774"/>
                <a:gd name="T36" fmla="*/ 678 w 982"/>
                <a:gd name="T37" fmla="*/ 304 h 774"/>
                <a:gd name="T38" fmla="*/ 710 w 982"/>
                <a:gd name="T39" fmla="*/ 312 h 774"/>
                <a:gd name="T40" fmla="*/ 736 w 982"/>
                <a:gd name="T41" fmla="*/ 320 h 774"/>
                <a:gd name="T42" fmla="*/ 754 w 982"/>
                <a:gd name="T43" fmla="*/ 326 h 774"/>
                <a:gd name="T44" fmla="*/ 766 w 982"/>
                <a:gd name="T45" fmla="*/ 332 h 774"/>
                <a:gd name="T46" fmla="*/ 770 w 982"/>
                <a:gd name="T47" fmla="*/ 334 h 774"/>
                <a:gd name="T48" fmla="*/ 680 w 982"/>
                <a:gd name="T49" fmla="*/ 476 h 774"/>
                <a:gd name="T50" fmla="*/ 982 w 982"/>
                <a:gd name="T51" fmla="*/ 370 h 774"/>
                <a:gd name="T52" fmla="*/ 912 w 982"/>
                <a:gd name="T53" fmla="*/ 0 h 774"/>
                <a:gd name="T54" fmla="*/ 854 w 982"/>
                <a:gd name="T55" fmla="*/ 150 h 774"/>
                <a:gd name="T56" fmla="*/ 850 w 982"/>
                <a:gd name="T57" fmla="*/ 148 h 774"/>
                <a:gd name="T58" fmla="*/ 838 w 982"/>
                <a:gd name="T59" fmla="*/ 142 h 774"/>
                <a:gd name="T60" fmla="*/ 822 w 982"/>
                <a:gd name="T61" fmla="*/ 134 h 774"/>
                <a:gd name="T62" fmla="*/ 798 w 982"/>
                <a:gd name="T63" fmla="*/ 126 h 774"/>
                <a:gd name="T64" fmla="*/ 768 w 982"/>
                <a:gd name="T65" fmla="*/ 120 h 774"/>
                <a:gd name="T66" fmla="*/ 732 w 982"/>
                <a:gd name="T67" fmla="*/ 114 h 774"/>
                <a:gd name="T68" fmla="*/ 692 w 982"/>
                <a:gd name="T69" fmla="*/ 110 h 774"/>
                <a:gd name="T70" fmla="*/ 646 w 982"/>
                <a:gd name="T71" fmla="*/ 110 h 774"/>
                <a:gd name="T72" fmla="*/ 596 w 982"/>
                <a:gd name="T73" fmla="*/ 116 h 774"/>
                <a:gd name="T74" fmla="*/ 540 w 982"/>
                <a:gd name="T75" fmla="*/ 126 h 774"/>
                <a:gd name="T76" fmla="*/ 482 w 982"/>
                <a:gd name="T77" fmla="*/ 146 h 774"/>
                <a:gd name="T78" fmla="*/ 422 w 982"/>
                <a:gd name="T79" fmla="*/ 172 h 774"/>
                <a:gd name="T80" fmla="*/ 356 w 982"/>
                <a:gd name="T81" fmla="*/ 210 h 774"/>
                <a:gd name="T82" fmla="*/ 290 w 982"/>
                <a:gd name="T83" fmla="*/ 258 h 774"/>
                <a:gd name="T84" fmla="*/ 230 w 982"/>
                <a:gd name="T85" fmla="*/ 310 h 774"/>
                <a:gd name="T86" fmla="*/ 178 w 982"/>
                <a:gd name="T87" fmla="*/ 364 h 774"/>
                <a:gd name="T88" fmla="*/ 136 w 982"/>
                <a:gd name="T89" fmla="*/ 422 h 774"/>
                <a:gd name="T90" fmla="*/ 100 w 982"/>
                <a:gd name="T91" fmla="*/ 480 h 774"/>
                <a:gd name="T92" fmla="*/ 72 w 982"/>
                <a:gd name="T93" fmla="*/ 536 h 774"/>
                <a:gd name="T94" fmla="*/ 48 w 982"/>
                <a:gd name="T95" fmla="*/ 590 h 774"/>
                <a:gd name="T96" fmla="*/ 30 w 982"/>
                <a:gd name="T97" fmla="*/ 640 h 774"/>
                <a:gd name="T98" fmla="*/ 18 w 982"/>
                <a:gd name="T99" fmla="*/ 684 h 774"/>
                <a:gd name="T100" fmla="*/ 8 w 982"/>
                <a:gd name="T101" fmla="*/ 722 h 774"/>
                <a:gd name="T102" fmla="*/ 4 w 982"/>
                <a:gd name="T103" fmla="*/ 750 h 774"/>
                <a:gd name="T104" fmla="*/ 0 w 982"/>
                <a:gd name="T105" fmla="*/ 768 h 774"/>
                <a:gd name="T106" fmla="*/ 0 w 982"/>
                <a:gd name="T107" fmla="*/ 774 h 7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82" h="774">
                  <a:moveTo>
                    <a:pt x="0" y="774"/>
                  </a:moveTo>
                  <a:lnTo>
                    <a:pt x="2" y="770"/>
                  </a:lnTo>
                  <a:lnTo>
                    <a:pt x="8" y="754"/>
                  </a:lnTo>
                  <a:lnTo>
                    <a:pt x="16" y="730"/>
                  </a:lnTo>
                  <a:lnTo>
                    <a:pt x="32" y="698"/>
                  </a:lnTo>
                  <a:lnTo>
                    <a:pt x="50" y="660"/>
                  </a:lnTo>
                  <a:lnTo>
                    <a:pt x="76" y="618"/>
                  </a:lnTo>
                  <a:lnTo>
                    <a:pt x="106" y="574"/>
                  </a:lnTo>
                  <a:lnTo>
                    <a:pt x="142" y="528"/>
                  </a:lnTo>
                  <a:lnTo>
                    <a:pt x="186" y="482"/>
                  </a:lnTo>
                  <a:lnTo>
                    <a:pt x="236" y="438"/>
                  </a:lnTo>
                  <a:lnTo>
                    <a:pt x="294" y="398"/>
                  </a:lnTo>
                  <a:lnTo>
                    <a:pt x="360" y="360"/>
                  </a:lnTo>
                  <a:lnTo>
                    <a:pt x="426" y="332"/>
                  </a:lnTo>
                  <a:lnTo>
                    <a:pt x="488" y="314"/>
                  </a:lnTo>
                  <a:lnTo>
                    <a:pt x="544" y="304"/>
                  </a:lnTo>
                  <a:lnTo>
                    <a:pt x="594" y="300"/>
                  </a:lnTo>
                  <a:lnTo>
                    <a:pt x="638" y="300"/>
                  </a:lnTo>
                  <a:lnTo>
                    <a:pt x="678" y="304"/>
                  </a:lnTo>
                  <a:lnTo>
                    <a:pt x="710" y="312"/>
                  </a:lnTo>
                  <a:lnTo>
                    <a:pt x="736" y="320"/>
                  </a:lnTo>
                  <a:lnTo>
                    <a:pt x="754" y="326"/>
                  </a:lnTo>
                  <a:lnTo>
                    <a:pt x="766" y="332"/>
                  </a:lnTo>
                  <a:lnTo>
                    <a:pt x="770" y="334"/>
                  </a:lnTo>
                  <a:lnTo>
                    <a:pt x="680" y="476"/>
                  </a:lnTo>
                  <a:lnTo>
                    <a:pt x="982" y="370"/>
                  </a:lnTo>
                  <a:lnTo>
                    <a:pt x="912" y="0"/>
                  </a:lnTo>
                  <a:lnTo>
                    <a:pt x="854" y="150"/>
                  </a:lnTo>
                  <a:lnTo>
                    <a:pt x="850" y="148"/>
                  </a:lnTo>
                  <a:lnTo>
                    <a:pt x="838" y="142"/>
                  </a:lnTo>
                  <a:lnTo>
                    <a:pt x="822" y="134"/>
                  </a:lnTo>
                  <a:lnTo>
                    <a:pt x="798" y="126"/>
                  </a:lnTo>
                  <a:lnTo>
                    <a:pt x="768" y="120"/>
                  </a:lnTo>
                  <a:lnTo>
                    <a:pt x="732" y="114"/>
                  </a:lnTo>
                  <a:lnTo>
                    <a:pt x="692" y="110"/>
                  </a:lnTo>
                  <a:lnTo>
                    <a:pt x="646" y="110"/>
                  </a:lnTo>
                  <a:lnTo>
                    <a:pt x="596" y="116"/>
                  </a:lnTo>
                  <a:lnTo>
                    <a:pt x="540" y="126"/>
                  </a:lnTo>
                  <a:lnTo>
                    <a:pt x="482" y="146"/>
                  </a:lnTo>
                  <a:lnTo>
                    <a:pt x="422" y="172"/>
                  </a:lnTo>
                  <a:lnTo>
                    <a:pt x="356" y="210"/>
                  </a:lnTo>
                  <a:lnTo>
                    <a:pt x="290" y="258"/>
                  </a:lnTo>
                  <a:lnTo>
                    <a:pt x="230" y="310"/>
                  </a:lnTo>
                  <a:lnTo>
                    <a:pt x="178" y="364"/>
                  </a:lnTo>
                  <a:lnTo>
                    <a:pt x="136" y="422"/>
                  </a:lnTo>
                  <a:lnTo>
                    <a:pt x="100" y="480"/>
                  </a:lnTo>
                  <a:lnTo>
                    <a:pt x="72" y="536"/>
                  </a:lnTo>
                  <a:lnTo>
                    <a:pt x="48" y="590"/>
                  </a:lnTo>
                  <a:lnTo>
                    <a:pt x="30" y="640"/>
                  </a:lnTo>
                  <a:lnTo>
                    <a:pt x="18" y="684"/>
                  </a:lnTo>
                  <a:lnTo>
                    <a:pt x="8" y="722"/>
                  </a:lnTo>
                  <a:lnTo>
                    <a:pt x="4" y="750"/>
                  </a:lnTo>
                  <a:lnTo>
                    <a:pt x="0" y="768"/>
                  </a:lnTo>
                  <a:lnTo>
                    <a:pt x="0" y="774"/>
                  </a:lnTo>
                </a:path>
              </a:pathLst>
            </a:custGeom>
            <a:gradFill rotWithShape="1">
              <a:gsLst>
                <a:gs pos="0">
                  <a:schemeClr val="hlink">
                    <a:gamma/>
                    <a:tint val="90980"/>
                    <a:invGamma/>
                    <a:alpha val="32001"/>
                  </a:schemeClr>
                </a:gs>
                <a:gs pos="100000">
                  <a:schemeClr val="hlink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prstDash val="solid"/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8613" name="AutoShape 5">
              <a:extLst>
                <a:ext uri="{FF2B5EF4-FFF2-40B4-BE49-F238E27FC236}">
                  <a16:creationId xmlns:a16="http://schemas.microsoft.com/office/drawing/2014/main" id="{9EC2891C-0102-485F-9F06-AD5D67B96A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76" y="1738"/>
              <a:ext cx="1416" cy="1766"/>
            </a:xfrm>
            <a:prstGeom prst="roundRect">
              <a:avLst>
                <a:gd name="adj" fmla="val 4690"/>
              </a:avLst>
            </a:prstGeom>
            <a:noFill/>
            <a:ln w="5715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1D08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614" name="AutoShape 6">
              <a:extLst>
                <a:ext uri="{FF2B5EF4-FFF2-40B4-BE49-F238E27FC236}">
                  <a16:creationId xmlns:a16="http://schemas.microsoft.com/office/drawing/2014/main" id="{A0EF1F3F-7EFE-4E25-B337-463556667D73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2220" y="1654"/>
              <a:ext cx="1150" cy="175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accent2">
                    <a:gamma/>
                    <a:shade val="46275"/>
                    <a:invGamma/>
                  </a:schemeClr>
                </a:gs>
                <a:gs pos="50000">
                  <a:schemeClr val="accent2"/>
                </a:gs>
                <a:gs pos="100000">
                  <a:schemeClr val="accent2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615" name="AutoShape 7">
              <a:extLst>
                <a:ext uri="{FF2B5EF4-FFF2-40B4-BE49-F238E27FC236}">
                  <a16:creationId xmlns:a16="http://schemas.microsoft.com/office/drawing/2014/main" id="{FFF5929C-73D9-4A69-A313-2C91901707E9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254" y="1700"/>
              <a:ext cx="45" cy="88"/>
            </a:xfrm>
            <a:prstGeom prst="octagon">
              <a:avLst>
                <a:gd name="adj" fmla="val 29287"/>
              </a:avLst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616" name="AutoShape 8">
              <a:extLst>
                <a:ext uri="{FF2B5EF4-FFF2-40B4-BE49-F238E27FC236}">
                  <a16:creationId xmlns:a16="http://schemas.microsoft.com/office/drawing/2014/main" id="{1295391F-FE27-42C4-B3CD-A0362C43C02C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273" y="1694"/>
              <a:ext cx="44" cy="88"/>
            </a:xfrm>
            <a:prstGeom prst="octagon">
              <a:avLst>
                <a:gd name="adj" fmla="val 29287"/>
              </a:avLst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617" name="AutoShape 9">
              <a:extLst>
                <a:ext uri="{FF2B5EF4-FFF2-40B4-BE49-F238E27FC236}">
                  <a16:creationId xmlns:a16="http://schemas.microsoft.com/office/drawing/2014/main" id="{055AD188-C6E0-4ADF-869A-FAB8B8CCE1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24" y="1432"/>
              <a:ext cx="1416" cy="1801"/>
            </a:xfrm>
            <a:prstGeom prst="roundRect">
              <a:avLst>
                <a:gd name="adj" fmla="val 4690"/>
              </a:avLst>
            </a:prstGeom>
            <a:noFill/>
            <a:ln w="57150">
              <a:solidFill>
                <a:schemeClr val="hlink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6FC5E3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618" name="AutoShape 10">
              <a:extLst>
                <a:ext uri="{FF2B5EF4-FFF2-40B4-BE49-F238E27FC236}">
                  <a16:creationId xmlns:a16="http://schemas.microsoft.com/office/drawing/2014/main" id="{7BBBA39E-616D-44BF-8628-AD602CF06AF4}"/>
                </a:ext>
              </a:extLst>
            </p:cNvPr>
            <p:cNvSpPr>
              <a:spLocks noChangeArrowheads="1"/>
            </p:cNvSpPr>
            <p:nvPr/>
          </p:nvSpPr>
          <p:spPr bwMode="gray">
            <a:xfrm>
              <a:off x="3757" y="1345"/>
              <a:ext cx="1150" cy="175"/>
            </a:xfrm>
            <a:prstGeom prst="roundRect">
              <a:avLst>
                <a:gd name="adj" fmla="val 50000"/>
              </a:avLst>
            </a:prstGeom>
            <a:gradFill rotWithShape="1">
              <a:gsLst>
                <a:gs pos="0">
                  <a:schemeClr val="hlink">
                    <a:gamma/>
                    <a:shade val="46275"/>
                    <a:invGamma/>
                  </a:schemeClr>
                </a:gs>
                <a:gs pos="50000">
                  <a:schemeClr val="hlink"/>
                </a:gs>
                <a:gs pos="100000">
                  <a:schemeClr val="hlink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619" name="AutoShape 11">
              <a:extLst>
                <a:ext uri="{FF2B5EF4-FFF2-40B4-BE49-F238E27FC236}">
                  <a16:creationId xmlns:a16="http://schemas.microsoft.com/office/drawing/2014/main" id="{9396A46A-5700-4E9B-AABF-28E7D6FD3839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4797" y="1389"/>
              <a:ext cx="44" cy="87"/>
            </a:xfrm>
            <a:prstGeom prst="octagon">
              <a:avLst>
                <a:gd name="adj" fmla="val 29287"/>
              </a:avLst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620" name="AutoShape 12">
              <a:extLst>
                <a:ext uri="{FF2B5EF4-FFF2-40B4-BE49-F238E27FC236}">
                  <a16:creationId xmlns:a16="http://schemas.microsoft.com/office/drawing/2014/main" id="{E8822600-6E0A-4D5B-A459-EF5ECE4DB9A4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821" y="1389"/>
              <a:ext cx="44" cy="87"/>
            </a:xfrm>
            <a:prstGeom prst="octagon">
              <a:avLst>
                <a:gd name="adj" fmla="val 29287"/>
              </a:avLst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8621" name="Freeform 13">
              <a:extLst>
                <a:ext uri="{FF2B5EF4-FFF2-40B4-BE49-F238E27FC236}">
                  <a16:creationId xmlns:a16="http://schemas.microsoft.com/office/drawing/2014/main" id="{BA945291-0E94-47B4-84D1-9056EC3E8914}"/>
                </a:ext>
              </a:extLst>
            </p:cNvPr>
            <p:cNvSpPr>
              <a:spLocks/>
            </p:cNvSpPr>
            <p:nvPr/>
          </p:nvSpPr>
          <p:spPr bwMode="gray">
            <a:xfrm>
              <a:off x="1501" y="1170"/>
              <a:ext cx="905" cy="705"/>
            </a:xfrm>
            <a:custGeom>
              <a:avLst/>
              <a:gdLst>
                <a:gd name="T0" fmla="*/ 0 w 982"/>
                <a:gd name="T1" fmla="*/ 774 h 774"/>
                <a:gd name="T2" fmla="*/ 2 w 982"/>
                <a:gd name="T3" fmla="*/ 770 h 774"/>
                <a:gd name="T4" fmla="*/ 8 w 982"/>
                <a:gd name="T5" fmla="*/ 754 h 774"/>
                <a:gd name="T6" fmla="*/ 16 w 982"/>
                <a:gd name="T7" fmla="*/ 730 h 774"/>
                <a:gd name="T8" fmla="*/ 32 w 982"/>
                <a:gd name="T9" fmla="*/ 698 h 774"/>
                <a:gd name="T10" fmla="*/ 50 w 982"/>
                <a:gd name="T11" fmla="*/ 660 h 774"/>
                <a:gd name="T12" fmla="*/ 76 w 982"/>
                <a:gd name="T13" fmla="*/ 618 h 774"/>
                <a:gd name="T14" fmla="*/ 106 w 982"/>
                <a:gd name="T15" fmla="*/ 574 h 774"/>
                <a:gd name="T16" fmla="*/ 142 w 982"/>
                <a:gd name="T17" fmla="*/ 528 h 774"/>
                <a:gd name="T18" fmla="*/ 186 w 982"/>
                <a:gd name="T19" fmla="*/ 482 h 774"/>
                <a:gd name="T20" fmla="*/ 236 w 982"/>
                <a:gd name="T21" fmla="*/ 438 h 774"/>
                <a:gd name="T22" fmla="*/ 294 w 982"/>
                <a:gd name="T23" fmla="*/ 398 h 774"/>
                <a:gd name="T24" fmla="*/ 360 w 982"/>
                <a:gd name="T25" fmla="*/ 360 h 774"/>
                <a:gd name="T26" fmla="*/ 426 w 982"/>
                <a:gd name="T27" fmla="*/ 332 h 774"/>
                <a:gd name="T28" fmla="*/ 488 w 982"/>
                <a:gd name="T29" fmla="*/ 314 h 774"/>
                <a:gd name="T30" fmla="*/ 544 w 982"/>
                <a:gd name="T31" fmla="*/ 304 h 774"/>
                <a:gd name="T32" fmla="*/ 594 w 982"/>
                <a:gd name="T33" fmla="*/ 300 h 774"/>
                <a:gd name="T34" fmla="*/ 638 w 982"/>
                <a:gd name="T35" fmla="*/ 300 h 774"/>
                <a:gd name="T36" fmla="*/ 678 w 982"/>
                <a:gd name="T37" fmla="*/ 304 h 774"/>
                <a:gd name="T38" fmla="*/ 710 w 982"/>
                <a:gd name="T39" fmla="*/ 312 h 774"/>
                <a:gd name="T40" fmla="*/ 736 w 982"/>
                <a:gd name="T41" fmla="*/ 320 h 774"/>
                <a:gd name="T42" fmla="*/ 754 w 982"/>
                <a:gd name="T43" fmla="*/ 326 h 774"/>
                <a:gd name="T44" fmla="*/ 766 w 982"/>
                <a:gd name="T45" fmla="*/ 332 h 774"/>
                <a:gd name="T46" fmla="*/ 770 w 982"/>
                <a:gd name="T47" fmla="*/ 334 h 774"/>
                <a:gd name="T48" fmla="*/ 680 w 982"/>
                <a:gd name="T49" fmla="*/ 476 h 774"/>
                <a:gd name="T50" fmla="*/ 982 w 982"/>
                <a:gd name="T51" fmla="*/ 370 h 774"/>
                <a:gd name="T52" fmla="*/ 912 w 982"/>
                <a:gd name="T53" fmla="*/ 0 h 774"/>
                <a:gd name="T54" fmla="*/ 854 w 982"/>
                <a:gd name="T55" fmla="*/ 150 h 774"/>
                <a:gd name="T56" fmla="*/ 850 w 982"/>
                <a:gd name="T57" fmla="*/ 148 h 774"/>
                <a:gd name="T58" fmla="*/ 838 w 982"/>
                <a:gd name="T59" fmla="*/ 142 h 774"/>
                <a:gd name="T60" fmla="*/ 822 w 982"/>
                <a:gd name="T61" fmla="*/ 134 h 774"/>
                <a:gd name="T62" fmla="*/ 798 w 982"/>
                <a:gd name="T63" fmla="*/ 126 h 774"/>
                <a:gd name="T64" fmla="*/ 768 w 982"/>
                <a:gd name="T65" fmla="*/ 120 h 774"/>
                <a:gd name="T66" fmla="*/ 732 w 982"/>
                <a:gd name="T67" fmla="*/ 114 h 774"/>
                <a:gd name="T68" fmla="*/ 692 w 982"/>
                <a:gd name="T69" fmla="*/ 110 h 774"/>
                <a:gd name="T70" fmla="*/ 646 w 982"/>
                <a:gd name="T71" fmla="*/ 110 h 774"/>
                <a:gd name="T72" fmla="*/ 596 w 982"/>
                <a:gd name="T73" fmla="*/ 116 h 774"/>
                <a:gd name="T74" fmla="*/ 540 w 982"/>
                <a:gd name="T75" fmla="*/ 126 h 774"/>
                <a:gd name="T76" fmla="*/ 482 w 982"/>
                <a:gd name="T77" fmla="*/ 146 h 774"/>
                <a:gd name="T78" fmla="*/ 422 w 982"/>
                <a:gd name="T79" fmla="*/ 172 h 774"/>
                <a:gd name="T80" fmla="*/ 356 w 982"/>
                <a:gd name="T81" fmla="*/ 210 h 774"/>
                <a:gd name="T82" fmla="*/ 290 w 982"/>
                <a:gd name="T83" fmla="*/ 258 h 774"/>
                <a:gd name="T84" fmla="*/ 230 w 982"/>
                <a:gd name="T85" fmla="*/ 310 h 774"/>
                <a:gd name="T86" fmla="*/ 178 w 982"/>
                <a:gd name="T87" fmla="*/ 364 h 774"/>
                <a:gd name="T88" fmla="*/ 136 w 982"/>
                <a:gd name="T89" fmla="*/ 422 h 774"/>
                <a:gd name="T90" fmla="*/ 100 w 982"/>
                <a:gd name="T91" fmla="*/ 480 h 774"/>
                <a:gd name="T92" fmla="*/ 72 w 982"/>
                <a:gd name="T93" fmla="*/ 536 h 774"/>
                <a:gd name="T94" fmla="*/ 48 w 982"/>
                <a:gd name="T95" fmla="*/ 590 h 774"/>
                <a:gd name="T96" fmla="*/ 30 w 982"/>
                <a:gd name="T97" fmla="*/ 640 h 774"/>
                <a:gd name="T98" fmla="*/ 18 w 982"/>
                <a:gd name="T99" fmla="*/ 684 h 774"/>
                <a:gd name="T100" fmla="*/ 8 w 982"/>
                <a:gd name="T101" fmla="*/ 722 h 774"/>
                <a:gd name="T102" fmla="*/ 4 w 982"/>
                <a:gd name="T103" fmla="*/ 750 h 774"/>
                <a:gd name="T104" fmla="*/ 0 w 982"/>
                <a:gd name="T105" fmla="*/ 768 h 774"/>
                <a:gd name="T106" fmla="*/ 0 w 982"/>
                <a:gd name="T107" fmla="*/ 774 h 7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82" h="774">
                  <a:moveTo>
                    <a:pt x="0" y="774"/>
                  </a:moveTo>
                  <a:lnTo>
                    <a:pt x="2" y="770"/>
                  </a:lnTo>
                  <a:lnTo>
                    <a:pt x="8" y="754"/>
                  </a:lnTo>
                  <a:lnTo>
                    <a:pt x="16" y="730"/>
                  </a:lnTo>
                  <a:lnTo>
                    <a:pt x="32" y="698"/>
                  </a:lnTo>
                  <a:lnTo>
                    <a:pt x="50" y="660"/>
                  </a:lnTo>
                  <a:lnTo>
                    <a:pt x="76" y="618"/>
                  </a:lnTo>
                  <a:lnTo>
                    <a:pt x="106" y="574"/>
                  </a:lnTo>
                  <a:lnTo>
                    <a:pt x="142" y="528"/>
                  </a:lnTo>
                  <a:lnTo>
                    <a:pt x="186" y="482"/>
                  </a:lnTo>
                  <a:lnTo>
                    <a:pt x="236" y="438"/>
                  </a:lnTo>
                  <a:lnTo>
                    <a:pt x="294" y="398"/>
                  </a:lnTo>
                  <a:lnTo>
                    <a:pt x="360" y="360"/>
                  </a:lnTo>
                  <a:lnTo>
                    <a:pt x="426" y="332"/>
                  </a:lnTo>
                  <a:lnTo>
                    <a:pt x="488" y="314"/>
                  </a:lnTo>
                  <a:lnTo>
                    <a:pt x="544" y="304"/>
                  </a:lnTo>
                  <a:lnTo>
                    <a:pt x="594" y="300"/>
                  </a:lnTo>
                  <a:lnTo>
                    <a:pt x="638" y="300"/>
                  </a:lnTo>
                  <a:lnTo>
                    <a:pt x="678" y="304"/>
                  </a:lnTo>
                  <a:lnTo>
                    <a:pt x="710" y="312"/>
                  </a:lnTo>
                  <a:lnTo>
                    <a:pt x="736" y="320"/>
                  </a:lnTo>
                  <a:lnTo>
                    <a:pt x="754" y="326"/>
                  </a:lnTo>
                  <a:lnTo>
                    <a:pt x="766" y="332"/>
                  </a:lnTo>
                  <a:lnTo>
                    <a:pt x="770" y="334"/>
                  </a:lnTo>
                  <a:lnTo>
                    <a:pt x="680" y="476"/>
                  </a:lnTo>
                  <a:lnTo>
                    <a:pt x="982" y="370"/>
                  </a:lnTo>
                  <a:lnTo>
                    <a:pt x="912" y="0"/>
                  </a:lnTo>
                  <a:lnTo>
                    <a:pt x="854" y="150"/>
                  </a:lnTo>
                  <a:lnTo>
                    <a:pt x="850" y="148"/>
                  </a:lnTo>
                  <a:lnTo>
                    <a:pt x="838" y="142"/>
                  </a:lnTo>
                  <a:lnTo>
                    <a:pt x="822" y="134"/>
                  </a:lnTo>
                  <a:lnTo>
                    <a:pt x="798" y="126"/>
                  </a:lnTo>
                  <a:lnTo>
                    <a:pt x="768" y="120"/>
                  </a:lnTo>
                  <a:lnTo>
                    <a:pt x="732" y="114"/>
                  </a:lnTo>
                  <a:lnTo>
                    <a:pt x="692" y="110"/>
                  </a:lnTo>
                  <a:lnTo>
                    <a:pt x="646" y="110"/>
                  </a:lnTo>
                  <a:lnTo>
                    <a:pt x="596" y="116"/>
                  </a:lnTo>
                  <a:lnTo>
                    <a:pt x="540" y="126"/>
                  </a:lnTo>
                  <a:lnTo>
                    <a:pt x="482" y="146"/>
                  </a:lnTo>
                  <a:lnTo>
                    <a:pt x="422" y="172"/>
                  </a:lnTo>
                  <a:lnTo>
                    <a:pt x="356" y="210"/>
                  </a:lnTo>
                  <a:lnTo>
                    <a:pt x="290" y="258"/>
                  </a:lnTo>
                  <a:lnTo>
                    <a:pt x="230" y="310"/>
                  </a:lnTo>
                  <a:lnTo>
                    <a:pt x="178" y="364"/>
                  </a:lnTo>
                  <a:lnTo>
                    <a:pt x="136" y="422"/>
                  </a:lnTo>
                  <a:lnTo>
                    <a:pt x="100" y="480"/>
                  </a:lnTo>
                  <a:lnTo>
                    <a:pt x="72" y="536"/>
                  </a:lnTo>
                  <a:lnTo>
                    <a:pt x="48" y="590"/>
                  </a:lnTo>
                  <a:lnTo>
                    <a:pt x="30" y="640"/>
                  </a:lnTo>
                  <a:lnTo>
                    <a:pt x="18" y="684"/>
                  </a:lnTo>
                  <a:lnTo>
                    <a:pt x="8" y="722"/>
                  </a:lnTo>
                  <a:lnTo>
                    <a:pt x="4" y="750"/>
                  </a:lnTo>
                  <a:lnTo>
                    <a:pt x="0" y="768"/>
                  </a:lnTo>
                  <a:lnTo>
                    <a:pt x="0" y="774"/>
                  </a:lnTo>
                </a:path>
              </a:pathLst>
            </a:custGeom>
            <a:gradFill rotWithShape="1">
              <a:gsLst>
                <a:gs pos="0">
                  <a:schemeClr val="folHlink">
                    <a:gamma/>
                    <a:tint val="57647"/>
                    <a:invGamma/>
                    <a:alpha val="32001"/>
                  </a:schemeClr>
                </a:gs>
                <a:gs pos="100000">
                  <a:schemeClr val="folHlink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prstDash val="solid"/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8622" name="Text Box 14">
              <a:extLst>
                <a:ext uri="{FF2B5EF4-FFF2-40B4-BE49-F238E27FC236}">
                  <a16:creationId xmlns:a16="http://schemas.microsoft.com/office/drawing/2014/main" id="{FA0DD2A6-8824-4F89-AAD1-14293EC22A97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2370" y="1636"/>
              <a:ext cx="824" cy="19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1400">
                  <a:solidFill>
                    <a:schemeClr val="bg1"/>
                  </a:solidFill>
                </a:rPr>
                <a:t>Add Your Title</a:t>
              </a:r>
            </a:p>
          </p:txBody>
        </p:sp>
        <p:sp>
          <p:nvSpPr>
            <p:cNvPr id="68623" name="Text Box 15">
              <a:extLst>
                <a:ext uri="{FF2B5EF4-FFF2-40B4-BE49-F238E27FC236}">
                  <a16:creationId xmlns:a16="http://schemas.microsoft.com/office/drawing/2014/main" id="{869FF92C-C98A-46BF-815A-E1142521D8E2}"/>
                </a:ext>
              </a:extLst>
            </p:cNvPr>
            <p:cNvSpPr txBox="1">
              <a:spLocks noChangeArrowheads="1"/>
            </p:cNvSpPr>
            <p:nvPr/>
          </p:nvSpPr>
          <p:spPr bwMode="gray">
            <a:xfrm>
              <a:off x="3921" y="1334"/>
              <a:ext cx="824" cy="19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 eaLnBrk="0" hangingPunct="0"/>
              <a:r>
                <a:rPr lang="en-US" altLang="en-US" sz="1400">
                  <a:solidFill>
                    <a:srgbClr val="FFFFFF"/>
                  </a:solidFill>
                </a:rPr>
                <a:t>Add Your Title</a:t>
              </a:r>
            </a:p>
          </p:txBody>
        </p:sp>
        <p:grpSp>
          <p:nvGrpSpPr>
            <p:cNvPr id="68624" name="Group 16">
              <a:extLst>
                <a:ext uri="{FF2B5EF4-FFF2-40B4-BE49-F238E27FC236}">
                  <a16:creationId xmlns:a16="http://schemas.microsoft.com/office/drawing/2014/main" id="{AA49C228-B3C2-4985-B009-B56D464B87E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28" y="1886"/>
              <a:ext cx="1416" cy="1858"/>
              <a:chOff x="576" y="1836"/>
              <a:chExt cx="1446" cy="2094"/>
            </a:xfrm>
          </p:grpSpPr>
          <p:sp>
            <p:nvSpPr>
              <p:cNvPr id="68625" name="AutoShape 17">
                <a:extLst>
                  <a:ext uri="{FF2B5EF4-FFF2-40B4-BE49-F238E27FC236}">
                    <a16:creationId xmlns:a16="http://schemas.microsoft.com/office/drawing/2014/main" id="{120A076B-8E25-4C2C-920E-426EAF0B1D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6" y="1942"/>
                <a:ext cx="1446" cy="1988"/>
              </a:xfrm>
              <a:prstGeom prst="roundRect">
                <a:avLst>
                  <a:gd name="adj" fmla="val 4690"/>
                </a:avLst>
              </a:prstGeom>
              <a:noFill/>
              <a:ln w="57150">
                <a:solidFill>
                  <a:schemeClr val="folHlink"/>
                </a:solidFill>
                <a:round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D2D8A8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8626" name="AutoShape 18">
                <a:extLst>
                  <a:ext uri="{FF2B5EF4-FFF2-40B4-BE49-F238E27FC236}">
                    <a16:creationId xmlns:a16="http://schemas.microsoft.com/office/drawing/2014/main" id="{C10C1E7D-F8B8-4D50-8EFE-B9196C3A7E36}"/>
                  </a:ext>
                </a:extLst>
              </p:cNvPr>
              <p:cNvSpPr>
                <a:spLocks noChangeArrowheads="1"/>
              </p:cNvSpPr>
              <p:nvPr/>
            </p:nvSpPr>
            <p:spPr bwMode="gray">
              <a:xfrm>
                <a:off x="712" y="1852"/>
                <a:ext cx="1174" cy="181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folHlink">
                      <a:gamma/>
                      <a:shade val="38824"/>
                      <a:invGamma/>
                    </a:schemeClr>
                  </a:gs>
                  <a:gs pos="50000">
                    <a:schemeClr val="folHlink"/>
                  </a:gs>
                  <a:gs pos="100000">
                    <a:schemeClr val="folHlink">
                      <a:gamma/>
                      <a:shade val="38824"/>
                      <a:invGamma/>
                    </a:schemeClr>
                  </a:gs>
                </a:gsLst>
                <a:lin ang="540000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8627" name="AutoShape 19">
                <a:extLst>
                  <a:ext uri="{FF2B5EF4-FFF2-40B4-BE49-F238E27FC236}">
                    <a16:creationId xmlns:a16="http://schemas.microsoft.com/office/drawing/2014/main" id="{88C5AD47-6CFD-4EE6-944C-689B8287F0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773" y="1897"/>
                <a:ext cx="45" cy="91"/>
              </a:xfrm>
              <a:prstGeom prst="octagon">
                <a:avLst>
                  <a:gd name="adj" fmla="val 29287"/>
                </a:avLst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8628" name="AutoShape 20">
                <a:extLst>
                  <a:ext uri="{FF2B5EF4-FFF2-40B4-BE49-F238E27FC236}">
                    <a16:creationId xmlns:a16="http://schemas.microsoft.com/office/drawing/2014/main" id="{40E494C1-8E29-4214-85C7-6264E00235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776" y="1897"/>
                <a:ext cx="46" cy="91"/>
              </a:xfrm>
              <a:prstGeom prst="octagon">
                <a:avLst>
                  <a:gd name="adj" fmla="val 29287"/>
                </a:avLst>
              </a:pr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68629" name="Text Box 21">
                <a:extLst>
                  <a:ext uri="{FF2B5EF4-FFF2-40B4-BE49-F238E27FC236}">
                    <a16:creationId xmlns:a16="http://schemas.microsoft.com/office/drawing/2014/main" id="{7F27D395-AA08-4418-8D7E-E813F9A9C48C}"/>
                  </a:ext>
                </a:extLst>
              </p:cNvPr>
              <p:cNvSpPr txBox="1">
                <a:spLocks noChangeArrowheads="1"/>
              </p:cNvSpPr>
              <p:nvPr/>
            </p:nvSpPr>
            <p:spPr bwMode="gray">
              <a:xfrm>
                <a:off x="874" y="1836"/>
                <a:ext cx="842" cy="216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>
                <a:spAutoFit/>
              </a:bodyPr>
              <a:lstStyle/>
              <a:p>
                <a:pPr algn="ctr" eaLnBrk="0" hangingPunct="0"/>
                <a:r>
                  <a:rPr lang="en-US" altLang="en-US" sz="1400">
                    <a:solidFill>
                      <a:schemeClr val="bg1"/>
                    </a:solidFill>
                  </a:rPr>
                  <a:t>Add Your Title</a:t>
                </a:r>
              </a:p>
            </p:txBody>
          </p:sp>
          <p:sp>
            <p:nvSpPr>
              <p:cNvPr id="68630" name="Text Box 22">
                <a:extLst>
                  <a:ext uri="{FF2B5EF4-FFF2-40B4-BE49-F238E27FC236}">
                    <a16:creationId xmlns:a16="http://schemas.microsoft.com/office/drawing/2014/main" id="{7A78CAF1-77D4-4D06-ACA7-DD65EDEF8AD6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624" y="2106"/>
                <a:ext cx="1344" cy="1236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0" hangingPunct="0"/>
                <a:r>
                  <a:rPr lang="en-US" altLang="en-US" b="1">
                    <a:solidFill>
                      <a:srgbClr val="000000"/>
                    </a:solidFill>
                  </a:rPr>
                  <a:t>ThemeGallery</a:t>
                </a:r>
                <a:r>
                  <a:rPr lang="en-US" altLang="en-US">
                    <a:solidFill>
                      <a:srgbClr val="000000"/>
                    </a:solidFill>
                  </a:rPr>
                  <a:t> is a Design Digital Content &amp; Contents mall developed by Guild Design Inc.</a:t>
                </a:r>
              </a:p>
            </p:txBody>
          </p:sp>
        </p:grpSp>
        <p:sp>
          <p:nvSpPr>
            <p:cNvPr id="68631" name="Text Box 23">
              <a:extLst>
                <a:ext uri="{FF2B5EF4-FFF2-40B4-BE49-F238E27FC236}">
                  <a16:creationId xmlns:a16="http://schemas.microsoft.com/office/drawing/2014/main" id="{30A52F54-4A0A-40A7-92B8-D27CE9E38B7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26" y="1880"/>
              <a:ext cx="1316" cy="10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0" hangingPunct="0"/>
              <a:r>
                <a:rPr lang="en-US" altLang="en-US" b="1">
                  <a:solidFill>
                    <a:srgbClr val="000000"/>
                  </a:solidFill>
                </a:rPr>
                <a:t>ThemeGallery</a:t>
              </a:r>
              <a:r>
                <a:rPr lang="en-US" altLang="en-US">
                  <a:solidFill>
                    <a:srgbClr val="000000"/>
                  </a:solidFill>
                </a:rPr>
                <a:t> is a Design Digital Content &amp; Contents mall developed by Guild Design Inc.</a:t>
              </a:r>
            </a:p>
          </p:txBody>
        </p:sp>
        <p:sp>
          <p:nvSpPr>
            <p:cNvPr id="68632" name="Text Box 24">
              <a:extLst>
                <a:ext uri="{FF2B5EF4-FFF2-40B4-BE49-F238E27FC236}">
                  <a16:creationId xmlns:a16="http://schemas.microsoft.com/office/drawing/2014/main" id="{E0638F1C-6144-47EE-909C-4DBF0B5B482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77" y="1555"/>
              <a:ext cx="1316" cy="10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0" hangingPunct="0"/>
              <a:r>
                <a:rPr lang="en-US" altLang="en-US" b="1">
                  <a:solidFill>
                    <a:srgbClr val="000000"/>
                  </a:solidFill>
                </a:rPr>
                <a:t>ThemeGallery</a:t>
              </a:r>
              <a:r>
                <a:rPr lang="en-US" altLang="en-US">
                  <a:solidFill>
                    <a:srgbClr val="000000"/>
                  </a:solidFill>
                </a:rPr>
                <a:t> is a Design Digital Content &amp; Contents mall developed by Guild Design Inc.</a:t>
              </a: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 3">
      <a:dk1>
        <a:srgbClr val="000000"/>
      </a:dk1>
      <a:lt1>
        <a:srgbClr val="FFFFFF"/>
      </a:lt1>
      <a:dk2>
        <a:srgbClr val="0D466D"/>
      </a:dk2>
      <a:lt2>
        <a:srgbClr val="B2B2B2"/>
      </a:lt2>
      <a:accent1>
        <a:srgbClr val="5BAE4A"/>
      </a:accent1>
      <a:accent2>
        <a:srgbClr val="CDB331"/>
      </a:accent2>
      <a:accent3>
        <a:srgbClr val="FFFFFF"/>
      </a:accent3>
      <a:accent4>
        <a:srgbClr val="000000"/>
      </a:accent4>
      <a:accent5>
        <a:srgbClr val="B5D3B1"/>
      </a:accent5>
      <a:accent6>
        <a:srgbClr val="BAA22B"/>
      </a:accent6>
      <a:hlink>
        <a:srgbClr val="268CD2"/>
      </a:hlink>
      <a:folHlink>
        <a:srgbClr val="D38259"/>
      </a:folHlink>
    </a:clrScheme>
    <a:fontScheme name="Office Theme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Office Theme 1">
        <a:dk1>
          <a:srgbClr val="000000"/>
        </a:dk1>
        <a:lt1>
          <a:srgbClr val="FFFFFF"/>
        </a:lt1>
        <a:dk2>
          <a:srgbClr val="0C42CA"/>
        </a:dk2>
        <a:lt2>
          <a:srgbClr val="B2B2B2"/>
        </a:lt2>
        <a:accent1>
          <a:srgbClr val="3C77EC"/>
        </a:accent1>
        <a:accent2>
          <a:srgbClr val="09B9E3"/>
        </a:accent2>
        <a:accent3>
          <a:srgbClr val="FFFFFF"/>
        </a:accent3>
        <a:accent4>
          <a:srgbClr val="000000"/>
        </a:accent4>
        <a:accent5>
          <a:srgbClr val="AFBDF4"/>
        </a:accent5>
        <a:accent6>
          <a:srgbClr val="07A7CE"/>
        </a:accent6>
        <a:hlink>
          <a:srgbClr val="69B58F"/>
        </a:hlink>
        <a:folHlink>
          <a:srgbClr val="878FA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EF9E2"/>
        </a:lt1>
        <a:dk2>
          <a:srgbClr val="853F0F"/>
        </a:dk2>
        <a:lt2>
          <a:srgbClr val="808080"/>
        </a:lt2>
        <a:accent1>
          <a:srgbClr val="CC9636"/>
        </a:accent1>
        <a:accent2>
          <a:srgbClr val="DF713F"/>
        </a:accent2>
        <a:accent3>
          <a:srgbClr val="FEFBEE"/>
        </a:accent3>
        <a:accent4>
          <a:srgbClr val="000000"/>
        </a:accent4>
        <a:accent5>
          <a:srgbClr val="E2C9AE"/>
        </a:accent5>
        <a:accent6>
          <a:srgbClr val="CA6638"/>
        </a:accent6>
        <a:hlink>
          <a:srgbClr val="9B9D53"/>
        </a:hlink>
        <a:folHlink>
          <a:srgbClr val="6D9DB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FF"/>
        </a:lt1>
        <a:dk2>
          <a:srgbClr val="0D466D"/>
        </a:dk2>
        <a:lt2>
          <a:srgbClr val="B2B2B2"/>
        </a:lt2>
        <a:accent1>
          <a:srgbClr val="5BAE4A"/>
        </a:accent1>
        <a:accent2>
          <a:srgbClr val="CDB331"/>
        </a:accent2>
        <a:accent3>
          <a:srgbClr val="FFFFFF"/>
        </a:accent3>
        <a:accent4>
          <a:srgbClr val="000000"/>
        </a:accent4>
        <a:accent5>
          <a:srgbClr val="B5D3B1"/>
        </a:accent5>
        <a:accent6>
          <a:srgbClr val="BAA22B"/>
        </a:accent6>
        <a:hlink>
          <a:srgbClr val="268CD2"/>
        </a:hlink>
        <a:folHlink>
          <a:srgbClr val="D3825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c023TGp_natural_diagram_v2</Template>
  <TotalTime>0</TotalTime>
  <Words>574</Words>
  <Application>Microsoft Office PowerPoint</Application>
  <PresentationFormat>On-screen Show (4:3)</PresentationFormat>
  <Paragraphs>207</Paragraphs>
  <Slides>20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5" baseType="lpstr">
      <vt:lpstr>Arial</vt:lpstr>
      <vt:lpstr>Verdana</vt:lpstr>
      <vt:lpstr>Wingdings</vt:lpstr>
      <vt:lpstr>Office Theme</vt:lpstr>
      <vt:lpstr>Adobe Photoshop Image</vt:lpstr>
      <vt:lpstr>PowerPoint Template</vt:lpstr>
      <vt:lpstr>Contents</vt:lpstr>
      <vt:lpstr>Hot Tip</vt:lpstr>
      <vt:lpstr>Diagram</vt:lpstr>
      <vt:lpstr> Cycle Diagram</vt:lpstr>
      <vt:lpstr>Diagram</vt:lpstr>
      <vt:lpstr>Diagram</vt:lpstr>
      <vt:lpstr>Diagram</vt:lpstr>
      <vt:lpstr>Diagram</vt:lpstr>
      <vt:lpstr>Diagram</vt:lpstr>
      <vt:lpstr>Marketing Diagram</vt:lpstr>
      <vt:lpstr>Diagram</vt:lpstr>
      <vt:lpstr>Diagram</vt:lpstr>
      <vt:lpstr>Diagram</vt:lpstr>
      <vt:lpstr>Diagram</vt:lpstr>
      <vt:lpstr>Block Diagram</vt:lpstr>
      <vt:lpstr>Table</vt:lpstr>
      <vt:lpstr>3-D Pie Chart</vt:lpstr>
      <vt:lpstr>Block Diagram</vt:lpstr>
      <vt:lpstr>PowerPoint Presentation</vt:lpstr>
    </vt:vector>
  </TitlesOfParts>
  <Company>GuildDesign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creator>Nga</dc:creator>
  <cp:lastModifiedBy>Nga</cp:lastModifiedBy>
  <cp:revision>1</cp:revision>
  <dcterms:created xsi:type="dcterms:W3CDTF">2017-09-15T08:53:37Z</dcterms:created>
  <dcterms:modified xsi:type="dcterms:W3CDTF">2017-09-15T08:54:12Z</dcterms:modified>
</cp:coreProperties>
</file>

<file path=docProps/thumbnail.jpeg>
</file>